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72" r:id="rId3"/>
    <p:sldId id="257" r:id="rId4"/>
    <p:sldId id="258" r:id="rId5"/>
    <p:sldId id="303" r:id="rId6"/>
    <p:sldId id="304" r:id="rId7"/>
    <p:sldId id="306" r:id="rId8"/>
    <p:sldId id="305" r:id="rId9"/>
    <p:sldId id="286" r:id="rId10"/>
    <p:sldId id="276" r:id="rId11"/>
    <p:sldId id="287" r:id="rId12"/>
    <p:sldId id="288" r:id="rId13"/>
    <p:sldId id="289" r:id="rId14"/>
    <p:sldId id="290" r:id="rId15"/>
    <p:sldId id="291" r:id="rId16"/>
    <p:sldId id="280" r:id="rId17"/>
    <p:sldId id="292" r:id="rId18"/>
    <p:sldId id="270" r:id="rId19"/>
    <p:sldId id="293" r:id="rId20"/>
    <p:sldId id="294" r:id="rId21"/>
    <p:sldId id="300" r:id="rId22"/>
    <p:sldId id="301" r:id="rId23"/>
    <p:sldId id="297" r:id="rId24"/>
    <p:sldId id="298" r:id="rId25"/>
    <p:sldId id="299" r:id="rId26"/>
    <p:sldId id="273" r:id="rId27"/>
    <p:sldId id="278" r:id="rId28"/>
    <p:sldId id="275" r:id="rId29"/>
    <p:sldId id="296" r:id="rId30"/>
    <p:sldId id="302" r:id="rId31"/>
    <p:sldId id="283" r:id="rId32"/>
  </p:sldIdLst>
  <p:sldSz cx="12192000" cy="6858000"/>
  <p:notesSz cx="6858000" cy="9144000"/>
  <p:embeddedFontLst>
    <p:embeddedFont>
      <p:font typeface="Source Sans Pro" panose="020B0503030403020204" pitchFamily="34" charset="0"/>
      <p:regular r:id="rId33"/>
      <p:bold r:id="rId34"/>
      <p:italic r:id="rId35"/>
      <p:boldItalic r:id="rId36"/>
    </p:embeddedFont>
    <p:embeddedFont>
      <p:font typeface="Source Serif Pro" panose="02040603050405020204" pitchFamily="18" charset="0"/>
      <p:regular r:id="rId37"/>
      <p:bold r:id="rId38"/>
      <p:italic r:id="rId39"/>
      <p:boldItalic r:id="rId40"/>
    </p:embeddedFont>
    <p:embeddedFont>
      <p:font typeface="Source Serif Pro SemiBold" panose="02040703050405020204" pitchFamily="18" charset="0"/>
      <p:bold r:id="rId41"/>
      <p:boldItalic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BB2D"/>
    <a:srgbClr val="DFE7CD"/>
    <a:srgbClr val="BDD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57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1A7C9E0-D1A2-4055-B064-85E0A4D123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669293" y="1991156"/>
            <a:ext cx="8845667" cy="3673260"/>
            <a:chOff x="1669293" y="1991156"/>
            <a:chExt cx="8845667" cy="3673260"/>
          </a:xfrm>
          <a:solidFill>
            <a:srgbClr val="A0BB2D"/>
          </a:solidFill>
        </p:grpSpPr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  <a:solidFill>
            <a:srgbClr val="A0BB2D"/>
          </a:solidFill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800143" y="1699589"/>
            <a:ext cx="2741079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2577406" cy="1476637"/>
          </a:xfrm>
        </p:spPr>
        <p:txBody>
          <a:bodyPr lIns="91440" tIns="91440" rIns="91440" bIns="91440"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229" y="320041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248716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084C255-E7FE-48C4-A4EC-30732AAB0A5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89000" y="3840552"/>
            <a:ext cx="2577406" cy="972517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75D3D0-5128-4060-A9A5-8B29DCD410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07229" y="3185840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6A84FD-4C6E-498F-BED5-EC97F55C198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810000" y="3505880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3F66C38-EE81-4475-8455-8934AFE9942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0000" y="6371679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31677F5-68AE-4DB2-9E0B-D485D92BA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9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309135" y="1693789"/>
            <a:ext cx="2741079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2363915"/>
            <a:ext cx="2577406" cy="1476637"/>
          </a:xfrm>
        </p:spPr>
        <p:txBody>
          <a:bodyPr lIns="91440" tIns="91440" rIns="91440" bIns="91440"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229" y="320041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248716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084C255-E7FE-48C4-A4EC-30732AAB0A5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98549" y="3840552"/>
            <a:ext cx="2577406" cy="972517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75D3D0-5128-4060-A9A5-8B29DCD410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07229" y="3185840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6A84FD-4C6E-498F-BED5-EC97F55C198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810000" y="3505880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3F66C38-EE81-4475-8455-8934AFE9942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0000" y="6371679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31677F5-68AE-4DB2-9E0B-D485D92BA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41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3" name="Grafik 3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B3B7C9-6B77-4AA8-8221-A8F25C1BE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  <a:solidFill>
            <a:srgbClr val="A0BB2D"/>
          </a:solidFill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1" name="Grafik 3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11BA46C-7CED-476B-9F0C-EC3C8B41D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4" name="Grafik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02F4788-D363-4CD3-8E01-1BF7D1E63E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5BA4C26-D62C-4F07-8172-9AEE70143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632338" y="272330"/>
            <a:ext cx="4927324" cy="1374326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6457" y="588361"/>
            <a:ext cx="4739085" cy="843487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5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632338" y="272330"/>
            <a:ext cx="3325091" cy="1374326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9832" y="588361"/>
            <a:ext cx="3164793" cy="843487"/>
          </a:xfrm>
        </p:spPr>
        <p:txBody>
          <a:bodyPr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1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3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1" r:id="rId14"/>
    <p:sldLayoutId id="2147483662" r:id="rId15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digi-hub.de/viewer/toc/BV046933380/1/-/" TargetMode="Externa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3C504-2A21-4A15-A7BB-1BBC5CCB61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Provenance research under the spotlight</a:t>
            </a:r>
            <a:endParaRPr lang="de-DE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7A05CB-C7FC-46EF-8F20-D2C5AA6DC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Digital Edition of the Annual Reports of the Museum 1887-1915 and 1928-1938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838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0C37A-0604-42CF-A943-6FAC3BBB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Acquisitions of publications in the library</a:t>
            </a:r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3432E26-1FFD-451F-8667-8BBAA5649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9998" y="234892"/>
            <a:ext cx="5812542" cy="368866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8B7100-D967-4A7A-AFA8-3000D3ABD42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76A05A-8E2D-4CD2-9C8D-8C0543D5AC5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10000" y="3925884"/>
            <a:ext cx="7981673" cy="401599"/>
          </a:xfrm>
        </p:spPr>
        <p:txBody>
          <a:bodyPr>
            <a:normAutofit/>
          </a:bodyPr>
          <a:lstStyle/>
          <a:p>
            <a:r>
              <a:rPr lang="de-DE" sz="1400" dirty="0"/>
              <a:t>Chronik der Friedrich-Wilhelms-Universität zu Berlin, Vol. 23 (1909), S. 191</a:t>
            </a:r>
          </a:p>
          <a:p>
            <a:endParaRPr lang="de-DE" dirty="0"/>
          </a:p>
        </p:txBody>
      </p:sp>
      <p:pic>
        <p:nvPicPr>
          <p:cNvPr id="9" name="Inhaltsplatzhalter 8" descr="Ein Bild, das Text, Quittung enthält.&#10;&#10;Automatisch generierte Beschreibung">
            <a:extLst>
              <a:ext uri="{FF2B5EF4-FFF2-40B4-BE49-F238E27FC236}">
                <a16:creationId xmlns:a16="http://schemas.microsoft.com/office/drawing/2014/main" id="{5489B44C-9AF9-4C5D-9F9B-5813B6F4E36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4404220"/>
            <a:ext cx="7984445" cy="1967459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AA8B3EA-F4B3-46BC-BECA-14FB9A660836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1927/1928, S. 107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B691FE0-94E8-4AB4-A541-D67E43B5146C}"/>
              </a:ext>
            </a:extLst>
          </p:cNvPr>
          <p:cNvSpPr/>
          <p:nvPr/>
        </p:nvSpPr>
        <p:spPr>
          <a:xfrm>
            <a:off x="4798504" y="581761"/>
            <a:ext cx="2751588" cy="29069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07C407-0D5A-4AC8-BAB7-702BA37D07AD}"/>
              </a:ext>
            </a:extLst>
          </p:cNvPr>
          <p:cNvSpPr/>
          <p:nvPr/>
        </p:nvSpPr>
        <p:spPr>
          <a:xfrm>
            <a:off x="9211479" y="4454555"/>
            <a:ext cx="1165703" cy="29361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934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Acquisitions of instruments</a:t>
            </a:r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35A43B2E-FD25-4469-86F5-840D06D188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8" y="1379113"/>
            <a:ext cx="7996843" cy="1806727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88136D-7A09-4903-A95F-85716D371C2C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146</a:t>
            </a:r>
          </a:p>
          <a:p>
            <a:endParaRPr lang="de-DE" sz="1200" dirty="0"/>
          </a:p>
        </p:txBody>
      </p:sp>
      <p:pic>
        <p:nvPicPr>
          <p:cNvPr id="12" name="Inhaltsplatzhalter 11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86358183-9D2F-4F1A-A76E-584A5178A2C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7" y="3504494"/>
            <a:ext cx="4648875" cy="2867185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96962D1-FF6B-4FDE-9855-7B6EF81FF07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F9C945A-4226-4341-BE42-239F32BDD477}"/>
              </a:ext>
            </a:extLst>
          </p:cNvPr>
          <p:cNvSpPr/>
          <p:nvPr/>
        </p:nvSpPr>
        <p:spPr>
          <a:xfrm>
            <a:off x="6560192" y="1688233"/>
            <a:ext cx="1258347" cy="283179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54FCE7-1D7C-4EDF-AF1A-0CAE81B43EF7}"/>
              </a:ext>
            </a:extLst>
          </p:cNvPr>
          <p:cNvSpPr/>
          <p:nvPr/>
        </p:nvSpPr>
        <p:spPr>
          <a:xfrm>
            <a:off x="6266577" y="3509634"/>
            <a:ext cx="713064" cy="238769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FAA32CD-F32C-4EE3-97EB-BE699E87E828}"/>
              </a:ext>
            </a:extLst>
          </p:cNvPr>
          <p:cNvSpPr/>
          <p:nvPr/>
        </p:nvSpPr>
        <p:spPr>
          <a:xfrm>
            <a:off x="4471333" y="5981350"/>
            <a:ext cx="729842" cy="19807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577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4AE35-11A3-4996-AB6D-DCFEF85A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Publications</a:t>
            </a:r>
            <a:endParaRPr lang="de-DE" sz="14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99C6D2-5B1A-45AB-ABB9-2BD83927F6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77569"/>
            <a:ext cx="4256116" cy="3108518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5117E5-5FC0-497B-AE15-C588C5F54CE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5366969-6128-452D-BBA0-2FE2757DFE2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170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05779B96-31B6-4127-8A63-41663759F6D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9" y="3509248"/>
            <a:ext cx="5680720" cy="2862431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6289581-28E4-4ECD-ACB2-95EDBF1226E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162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074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Development of the museum infrastructure, spatial arrangements, scientific evaluation and curation</a:t>
            </a:r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F090A515-CCD6-4C4A-8F6F-975DED54D7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30295" y="690599"/>
            <a:ext cx="7472703" cy="249524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(1889), S. 141</a:t>
            </a:r>
          </a:p>
          <a:p>
            <a:endParaRPr lang="de-DE" dirty="0"/>
          </a:p>
        </p:txBody>
      </p:sp>
      <p:pic>
        <p:nvPicPr>
          <p:cNvPr id="9" name="Inhaltsplatzhalter 8" descr="Ein Bild, das Text, Dokument enthält.&#10;&#10;Automatisch generierte Beschreibung">
            <a:extLst>
              <a:ext uri="{FF2B5EF4-FFF2-40B4-BE49-F238E27FC236}">
                <a16:creationId xmlns:a16="http://schemas.microsoft.com/office/drawing/2014/main" id="{D33708AB-14E6-44AD-9543-6A17B0E54CF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30296" y="3651387"/>
            <a:ext cx="7008279" cy="272029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18 (1904), S. 182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B295E26-A181-45D6-B11C-B0C51E7EEFC7}"/>
              </a:ext>
            </a:extLst>
          </p:cNvPr>
          <p:cNvSpPr/>
          <p:nvPr/>
        </p:nvSpPr>
        <p:spPr>
          <a:xfrm>
            <a:off x="6451135" y="858599"/>
            <a:ext cx="1241570" cy="26552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0E41620-855C-417D-BE75-DAEE05D51992}"/>
              </a:ext>
            </a:extLst>
          </p:cNvPr>
          <p:cNvSpPr/>
          <p:nvPr/>
        </p:nvSpPr>
        <p:spPr>
          <a:xfrm>
            <a:off x="4177718" y="3889105"/>
            <a:ext cx="1208014" cy="28861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C7CF83C-E2C6-451D-8A6B-F176C9B9EC19}"/>
              </a:ext>
            </a:extLst>
          </p:cNvPr>
          <p:cNvSpPr/>
          <p:nvPr/>
        </p:nvSpPr>
        <p:spPr>
          <a:xfrm>
            <a:off x="5855516" y="3897494"/>
            <a:ext cx="1098957" cy="28022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92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/>
              <a:t>Lectures</a:t>
            </a:r>
            <a:endParaRPr lang="de-DE" sz="1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8 (1894), S. 113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5" name="Inhaltsplatzhalter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38F22C-B3CD-4907-93FB-A69DB529A4F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3807228" y="3505812"/>
            <a:ext cx="5705887" cy="2865867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(1904), S. 159</a:t>
            </a:r>
          </a:p>
          <a:p>
            <a:endParaRPr lang="de-DE" dirty="0"/>
          </a:p>
        </p:txBody>
      </p:sp>
      <p:pic>
        <p:nvPicPr>
          <p:cNvPr id="13" name="Inhaltsplatzhalter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18343A-C80C-4519-8E8F-DA335F810A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07229" y="263502"/>
            <a:ext cx="6293116" cy="2922338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0004BA8-4691-4D18-ABEC-033C201AB3CA}"/>
              </a:ext>
            </a:extLst>
          </p:cNvPr>
          <p:cNvSpPr/>
          <p:nvPr/>
        </p:nvSpPr>
        <p:spPr>
          <a:xfrm>
            <a:off x="5981351" y="1085102"/>
            <a:ext cx="2306972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54C58D7-05C7-4DFB-9645-0704FA89C339}"/>
              </a:ext>
            </a:extLst>
          </p:cNvPr>
          <p:cNvSpPr/>
          <p:nvPr/>
        </p:nvSpPr>
        <p:spPr>
          <a:xfrm>
            <a:off x="5922628" y="1596884"/>
            <a:ext cx="2432807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6B700E5-4BEF-4E47-AB64-9A014770CD0A}"/>
              </a:ext>
            </a:extLst>
          </p:cNvPr>
          <p:cNvSpPr/>
          <p:nvPr/>
        </p:nvSpPr>
        <p:spPr>
          <a:xfrm>
            <a:off x="5511567" y="2112449"/>
            <a:ext cx="2927758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759CA06-D0D7-48A1-AAEB-A12C656EF352}"/>
              </a:ext>
            </a:extLst>
          </p:cNvPr>
          <p:cNvSpPr/>
          <p:nvPr/>
        </p:nvSpPr>
        <p:spPr>
          <a:xfrm>
            <a:off x="5754848" y="2610226"/>
            <a:ext cx="3363985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3E369C-CF70-415A-8114-A67717C69959}"/>
              </a:ext>
            </a:extLst>
          </p:cNvPr>
          <p:cNvSpPr/>
          <p:nvPr/>
        </p:nvSpPr>
        <p:spPr>
          <a:xfrm>
            <a:off x="3807227" y="3505812"/>
            <a:ext cx="2635518" cy="25245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821D585-7A6D-48B5-B06D-4E41E25AB6EF}"/>
              </a:ext>
            </a:extLst>
          </p:cNvPr>
          <p:cNvSpPr/>
          <p:nvPr/>
        </p:nvSpPr>
        <p:spPr>
          <a:xfrm>
            <a:off x="3807227" y="3950453"/>
            <a:ext cx="2288773" cy="2419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F2F8980-21EE-434B-B598-ED2BADD8A55B}"/>
              </a:ext>
            </a:extLst>
          </p:cNvPr>
          <p:cNvSpPr/>
          <p:nvPr/>
        </p:nvSpPr>
        <p:spPr>
          <a:xfrm>
            <a:off x="7273255" y="4640183"/>
            <a:ext cx="1015068" cy="25898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939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Organisational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Personnel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pic>
        <p:nvPicPr>
          <p:cNvPr id="9" name="Inhaltsplatzhalter 8" descr="Ein Bild, das Text, Gerät, Messanzeige enthält.&#10;&#10;Automatisch generierte Beschreibung">
            <a:extLst>
              <a:ext uri="{FF2B5EF4-FFF2-40B4-BE49-F238E27FC236}">
                <a16:creationId xmlns:a16="http://schemas.microsoft.com/office/drawing/2014/main" id="{D92E2098-440E-4AB0-A2D2-D9C9DF4C41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0" y="1400962"/>
            <a:ext cx="7814066" cy="1063425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10000" y="2464387"/>
            <a:ext cx="8000819" cy="320040"/>
          </a:xfrm>
        </p:spPr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7EA4910-4A50-420C-979F-9C973BE1D08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10000" y="3117442"/>
            <a:ext cx="7814066" cy="2457282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2771" y="5574724"/>
            <a:ext cx="8000819" cy="320040"/>
          </a:xfrm>
        </p:spPr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ABE2DB9-E236-4EC8-B853-F3006AB3E199}"/>
              </a:ext>
            </a:extLst>
          </p:cNvPr>
          <p:cNvSpPr/>
          <p:nvPr/>
        </p:nvSpPr>
        <p:spPr>
          <a:xfrm>
            <a:off x="4035104" y="1749395"/>
            <a:ext cx="956346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024BE9D-6116-4267-84FB-9901CA769B16}"/>
              </a:ext>
            </a:extLst>
          </p:cNvPr>
          <p:cNvSpPr/>
          <p:nvPr/>
        </p:nvSpPr>
        <p:spPr>
          <a:xfrm>
            <a:off x="3976382" y="2058225"/>
            <a:ext cx="822121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5F22EF-0592-44E7-9BB1-23BA86CFA51A}"/>
              </a:ext>
            </a:extLst>
          </p:cNvPr>
          <p:cNvSpPr/>
          <p:nvPr/>
        </p:nvSpPr>
        <p:spPr>
          <a:xfrm>
            <a:off x="4035104" y="4643293"/>
            <a:ext cx="1040235" cy="278375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352D275-AAC2-40FA-8776-25CB5AC6101C}"/>
              </a:ext>
            </a:extLst>
          </p:cNvPr>
          <p:cNvSpPr/>
          <p:nvPr/>
        </p:nvSpPr>
        <p:spPr>
          <a:xfrm>
            <a:off x="4035104" y="4928079"/>
            <a:ext cx="1308683" cy="278375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546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Use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space</a:t>
            </a:r>
            <a:endParaRPr lang="de-DE" sz="4000" dirty="0"/>
          </a:p>
        </p:txBody>
      </p:sp>
      <p:pic>
        <p:nvPicPr>
          <p:cNvPr id="11" name="Inhaltsplatzhalter 10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E8692E5B-5B73-407E-AC61-AF1E3F15BB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0279" y="576375"/>
            <a:ext cx="7548499" cy="260946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159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D97079A-84C6-4572-B1DF-BB408A8977A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rcRect/>
          <a:stretch/>
        </p:blipFill>
        <p:spPr>
          <a:xfrm>
            <a:off x="3807229" y="3762216"/>
            <a:ext cx="6972624" cy="2609464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173</a:t>
            </a:r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236A18D-C0C3-46AA-8588-962927314DF4}"/>
              </a:ext>
            </a:extLst>
          </p:cNvPr>
          <p:cNvSpPr/>
          <p:nvPr/>
        </p:nvSpPr>
        <p:spPr>
          <a:xfrm>
            <a:off x="6459523" y="1639689"/>
            <a:ext cx="3825380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7917043-3F30-42D6-9350-6768909DCC9A}"/>
              </a:ext>
            </a:extLst>
          </p:cNvPr>
          <p:cNvSpPr/>
          <p:nvPr/>
        </p:nvSpPr>
        <p:spPr>
          <a:xfrm>
            <a:off x="8875552" y="881529"/>
            <a:ext cx="2097248" cy="292930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9B556BC-FAA2-47F6-A80D-E4F6A860F58A}"/>
              </a:ext>
            </a:extLst>
          </p:cNvPr>
          <p:cNvSpPr/>
          <p:nvPr/>
        </p:nvSpPr>
        <p:spPr>
          <a:xfrm>
            <a:off x="6191075" y="5825135"/>
            <a:ext cx="864066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2632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Public </a:t>
            </a:r>
            <a:r>
              <a:rPr lang="de-DE" sz="4400" dirty="0" err="1">
                <a:solidFill>
                  <a:schemeClr val="bg1"/>
                </a:solidFill>
              </a:rPr>
              <a:t>Sphere</a:t>
            </a:r>
            <a:endParaRPr lang="de-DE" sz="4400" dirty="0">
              <a:solidFill>
                <a:schemeClr val="bg1"/>
              </a:solidFill>
            </a:endParaRPr>
          </a:p>
        </p:txBody>
      </p:sp>
      <p:pic>
        <p:nvPicPr>
          <p:cNvPr id="34" name="Inhaltsplatzhalter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ECDA53-6FE6-4C20-9E79-59B209F1B1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50572" y="168337"/>
            <a:ext cx="5771600" cy="3017503"/>
          </a:xfrm>
        </p:spPr>
      </p:pic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7FD6FA88-7D49-4E80-8C57-1C0B5FCC26DC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BE422E5D-4F75-4237-8163-B27ADCDF641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  <a:p>
            <a:endParaRPr lang="de-DE" sz="1200" dirty="0"/>
          </a:p>
        </p:txBody>
      </p:sp>
      <p:pic>
        <p:nvPicPr>
          <p:cNvPr id="36" name="Inhaltsplatzhalter 35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F8A6B3CD-060C-4F68-A279-17514B061F7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3680815"/>
            <a:ext cx="5814943" cy="2690864"/>
          </a:xfrm>
        </p:spPr>
      </p:pic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ED386BA4-531F-4596-AFF7-428FD1E7283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225</a:t>
            </a:r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48D93E5-291A-4B1D-B542-EC7E52FC4281}"/>
              </a:ext>
            </a:extLst>
          </p:cNvPr>
          <p:cNvSpPr txBox="1">
            <a:spLocks/>
          </p:cNvSpPr>
          <p:nvPr/>
        </p:nvSpPr>
        <p:spPr>
          <a:xfrm>
            <a:off x="889001" y="3812911"/>
            <a:ext cx="2303086" cy="972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E7C7E98-7D88-421C-B1A3-BC8265A2EC86}"/>
              </a:ext>
            </a:extLst>
          </p:cNvPr>
          <p:cNvSpPr txBox="1"/>
          <p:nvPr/>
        </p:nvSpPr>
        <p:spPr>
          <a:xfrm rot="16200000">
            <a:off x="9245628" y="57969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audience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646650-293A-4AAC-B4AB-8745B5999974}"/>
              </a:ext>
            </a:extLst>
          </p:cNvPr>
          <p:cNvSpPr txBox="1"/>
          <p:nvPr/>
        </p:nvSpPr>
        <p:spPr>
          <a:xfrm rot="16200000">
            <a:off x="8618855" y="4613603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community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3763E82-1EF7-494B-B2D9-ED107B0099ED}"/>
              </a:ext>
            </a:extLst>
          </p:cNvPr>
          <p:cNvSpPr/>
          <p:nvPr/>
        </p:nvSpPr>
        <p:spPr>
          <a:xfrm>
            <a:off x="8028264" y="1635853"/>
            <a:ext cx="1015068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E6DEF46-D1AF-432C-A2BF-6E24A5FF5662}"/>
              </a:ext>
            </a:extLst>
          </p:cNvPr>
          <p:cNvSpPr/>
          <p:nvPr/>
        </p:nvSpPr>
        <p:spPr>
          <a:xfrm>
            <a:off x="8028264" y="2533476"/>
            <a:ext cx="922789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BCBF5F9-1775-4CF6-985C-6D71E52B7C8D}"/>
              </a:ext>
            </a:extLst>
          </p:cNvPr>
          <p:cNvSpPr/>
          <p:nvPr/>
        </p:nvSpPr>
        <p:spPr>
          <a:xfrm>
            <a:off x="5023606" y="3933139"/>
            <a:ext cx="4324247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199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B173F2-2DA1-431C-B658-28C22A8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Words per topic</a:t>
            </a:r>
            <a:endParaRPr lang="de-DE" sz="32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B2255A-38A7-40FC-83C0-3C22FD439DE5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09804" y="190082"/>
            <a:ext cx="5776913" cy="1274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Für eine Einschätzung, welches Schema für die</a:t>
            </a:r>
            <a:br>
              <a:rPr lang="de-DE" dirty="0"/>
            </a:br>
            <a:r>
              <a:rPr lang="de-DE" dirty="0"/>
              <a:t>Datenmodellierung nötig ist</a:t>
            </a:r>
          </a:p>
        </p:txBody>
      </p:sp>
      <p:grpSp>
        <p:nvGrpSpPr>
          <p:cNvPr id="933" name="Grafik 4">
            <a:extLst>
              <a:ext uri="{FF2B5EF4-FFF2-40B4-BE49-F238E27FC236}">
                <a16:creationId xmlns:a16="http://schemas.microsoft.com/office/drawing/2014/main" id="{0F053D75-11E6-4AF5-87A5-86BB8E4318AB}"/>
              </a:ext>
            </a:extLst>
          </p:cNvPr>
          <p:cNvGrpSpPr/>
          <p:nvPr/>
        </p:nvGrpSpPr>
        <p:grpSpPr>
          <a:xfrm>
            <a:off x="-5999" y="2301884"/>
            <a:ext cx="7104184" cy="4036671"/>
            <a:chOff x="66991" y="2106733"/>
            <a:chExt cx="7104184" cy="4036671"/>
          </a:xfrm>
        </p:grpSpPr>
        <p:sp>
          <p:nvSpPr>
            <p:cNvPr id="934" name="Freihandform: Form 933">
              <a:extLst>
                <a:ext uri="{FF2B5EF4-FFF2-40B4-BE49-F238E27FC236}">
                  <a16:creationId xmlns:a16="http://schemas.microsoft.com/office/drawing/2014/main" id="{689AA53D-7246-41BA-82AD-4C2039142C16}"/>
                </a:ext>
              </a:extLst>
            </p:cNvPr>
            <p:cNvSpPr/>
            <p:nvPr/>
          </p:nvSpPr>
          <p:spPr>
            <a:xfrm>
              <a:off x="239021" y="2106733"/>
              <a:ext cx="6932154" cy="4036671"/>
            </a:xfrm>
            <a:custGeom>
              <a:avLst/>
              <a:gdLst>
                <a:gd name="connsiteX0" fmla="*/ 0 w 6932154"/>
                <a:gd name="connsiteY0" fmla="*/ 4036671 h 4036671"/>
                <a:gd name="connsiteX1" fmla="*/ 6932155 w 6932154"/>
                <a:gd name="connsiteY1" fmla="*/ 4036671 h 4036671"/>
                <a:gd name="connsiteX2" fmla="*/ 6932155 w 6932154"/>
                <a:gd name="connsiteY2" fmla="*/ 0 h 4036671"/>
                <a:gd name="connsiteX3" fmla="*/ 0 w 6932154"/>
                <a:gd name="connsiteY3" fmla="*/ 0 h 403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2154" h="4036671">
                  <a:moveTo>
                    <a:pt x="0" y="4036671"/>
                  </a:moveTo>
                  <a:lnTo>
                    <a:pt x="6932155" y="4036671"/>
                  </a:lnTo>
                  <a:lnTo>
                    <a:pt x="6932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08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935" name="Grafik 4">
              <a:extLst>
                <a:ext uri="{FF2B5EF4-FFF2-40B4-BE49-F238E27FC236}">
                  <a16:creationId xmlns:a16="http://schemas.microsoft.com/office/drawing/2014/main" id="{AED90A88-81F4-4DB1-8832-415AC27BF7BE}"/>
                </a:ext>
              </a:extLst>
            </p:cNvPr>
            <p:cNvGrpSpPr/>
            <p:nvPr/>
          </p:nvGrpSpPr>
          <p:grpSpPr>
            <a:xfrm>
              <a:off x="66991" y="2209182"/>
              <a:ext cx="7002646" cy="3914834"/>
              <a:chOff x="66991" y="2209182"/>
              <a:chExt cx="7002646" cy="3914834"/>
            </a:xfrm>
          </p:grpSpPr>
          <p:sp>
            <p:nvSpPr>
              <p:cNvPr id="936" name="Freihandform: Form 935">
                <a:extLst>
                  <a:ext uri="{FF2B5EF4-FFF2-40B4-BE49-F238E27FC236}">
                    <a16:creationId xmlns:a16="http://schemas.microsoft.com/office/drawing/2014/main" id="{98A2D1F9-7D3A-47E8-B1AF-64F296DDD0D5}"/>
                  </a:ext>
                </a:extLst>
              </p:cNvPr>
              <p:cNvSpPr/>
              <p:nvPr/>
            </p:nvSpPr>
            <p:spPr>
              <a:xfrm>
                <a:off x="3565349" y="2215368"/>
                <a:ext cx="3497089" cy="3144444"/>
              </a:xfrm>
              <a:custGeom>
                <a:avLst/>
                <a:gdLst>
                  <a:gd name="connsiteX0" fmla="*/ 0 w 3497089"/>
                  <a:gd name="connsiteY0" fmla="*/ 3144445 h 3144444"/>
                  <a:gd name="connsiteX1" fmla="*/ 3497090 w 3497089"/>
                  <a:gd name="connsiteY1" fmla="*/ 3144445 h 3144444"/>
                  <a:gd name="connsiteX2" fmla="*/ 3497090 w 3497089"/>
                  <a:gd name="connsiteY2" fmla="*/ 0 h 3144444"/>
                  <a:gd name="connsiteX3" fmla="*/ 0 w 3497089"/>
                  <a:gd name="connsiteY3" fmla="*/ 0 h 314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089" h="3144444">
                    <a:moveTo>
                      <a:pt x="0" y="3144445"/>
                    </a:moveTo>
                    <a:lnTo>
                      <a:pt x="3497090" y="3144445"/>
                    </a:lnTo>
                    <a:lnTo>
                      <a:pt x="34970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08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pic>
            <p:nvPicPr>
              <p:cNvPr id="937" name="Grafik 936">
                <a:extLst>
                  <a:ext uri="{FF2B5EF4-FFF2-40B4-BE49-F238E27FC236}">
                    <a16:creationId xmlns:a16="http://schemas.microsoft.com/office/drawing/2014/main" id="{E3C39831-03E7-4E4F-AE78-79F52DD67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3565348" y="2213014"/>
                <a:ext cx="3497693" cy="3146798"/>
              </a:xfrm>
              <a:custGeom>
                <a:avLst/>
                <a:gdLst>
                  <a:gd name="connsiteX0" fmla="*/ 0 w 3497693"/>
                  <a:gd name="connsiteY0" fmla="*/ 14 h 3146798"/>
                  <a:gd name="connsiteX1" fmla="*/ 3497694 w 3497693"/>
                  <a:gd name="connsiteY1" fmla="*/ 14 h 3146798"/>
                  <a:gd name="connsiteX2" fmla="*/ 3497694 w 3497693"/>
                  <a:gd name="connsiteY2" fmla="*/ 3146813 h 3146798"/>
                  <a:gd name="connsiteX3" fmla="*/ 0 w 3497693"/>
                  <a:gd name="connsiteY3" fmla="*/ 3146813 h 314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693" h="3146798">
                    <a:moveTo>
                      <a:pt x="0" y="14"/>
                    </a:moveTo>
                    <a:lnTo>
                      <a:pt x="3497694" y="14"/>
                    </a:lnTo>
                    <a:lnTo>
                      <a:pt x="3497694" y="3146813"/>
                    </a:lnTo>
                    <a:lnTo>
                      <a:pt x="0" y="3146813"/>
                    </a:lnTo>
                    <a:close/>
                  </a:path>
                </a:pathLst>
              </a:custGeom>
            </p:spPr>
          </p:pic>
          <p:grpSp>
            <p:nvGrpSpPr>
              <p:cNvPr id="938" name="Grafik 4">
                <a:extLst>
                  <a:ext uri="{FF2B5EF4-FFF2-40B4-BE49-F238E27FC236}">
                    <a16:creationId xmlns:a16="http://schemas.microsoft.com/office/drawing/2014/main" id="{C17AE5F2-DE5A-44E2-978F-3EFEF7988526}"/>
                  </a:ext>
                </a:extLst>
              </p:cNvPr>
              <p:cNvGrpSpPr/>
              <p:nvPr/>
            </p:nvGrpSpPr>
            <p:grpSpPr>
              <a:xfrm>
                <a:off x="3575176" y="5402344"/>
                <a:ext cx="3440858" cy="721672"/>
                <a:chOff x="3575176" y="5402344"/>
                <a:chExt cx="3440858" cy="721672"/>
              </a:xfrm>
              <a:solidFill>
                <a:srgbClr val="262626"/>
              </a:solidFill>
            </p:grpSpPr>
            <p:sp>
              <p:nvSpPr>
                <p:cNvPr id="939" name="Textfeld 938">
                  <a:extLst>
                    <a:ext uri="{FF2B5EF4-FFF2-40B4-BE49-F238E27FC236}">
                      <a16:creationId xmlns:a16="http://schemas.microsoft.com/office/drawing/2014/main" id="{F39BE66C-A851-4D8E-87E6-F74A753F6C99}"/>
                    </a:ext>
                  </a:extLst>
                </p:cNvPr>
                <p:cNvSpPr txBox="1"/>
                <p:nvPr/>
              </p:nvSpPr>
              <p:spPr>
                <a:xfrm rot="16200000">
                  <a:off x="3462869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1889</a:t>
                  </a:r>
                </a:p>
              </p:txBody>
            </p:sp>
            <p:sp>
              <p:nvSpPr>
                <p:cNvPr id="940" name="Textfeld 939">
                  <a:extLst>
                    <a:ext uri="{FF2B5EF4-FFF2-40B4-BE49-F238E27FC236}">
                      <a16:creationId xmlns:a16="http://schemas.microsoft.com/office/drawing/2014/main" id="{9D2648F8-5647-4B0B-967D-A2603F7CEFFD}"/>
                    </a:ext>
                  </a:extLst>
                </p:cNvPr>
                <p:cNvSpPr txBox="1"/>
                <p:nvPr/>
              </p:nvSpPr>
              <p:spPr>
                <a:xfrm rot="16200000">
                  <a:off x="3812578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1894</a:t>
                  </a:r>
                </a:p>
              </p:txBody>
            </p:sp>
            <p:sp>
              <p:nvSpPr>
                <p:cNvPr id="941" name="Textfeld 940">
                  <a:extLst>
                    <a:ext uri="{FF2B5EF4-FFF2-40B4-BE49-F238E27FC236}">
                      <a16:creationId xmlns:a16="http://schemas.microsoft.com/office/drawing/2014/main" id="{8EAB6054-6E4C-4B6B-9517-200BE5B121E1}"/>
                    </a:ext>
                  </a:extLst>
                </p:cNvPr>
                <p:cNvSpPr txBox="1"/>
                <p:nvPr/>
              </p:nvSpPr>
              <p:spPr>
                <a:xfrm rot="16200000">
                  <a:off x="4162287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1899</a:t>
                  </a:r>
                </a:p>
              </p:txBody>
            </p:sp>
            <p:sp>
              <p:nvSpPr>
                <p:cNvPr id="942" name="Textfeld 941">
                  <a:extLst>
                    <a:ext uri="{FF2B5EF4-FFF2-40B4-BE49-F238E27FC236}">
                      <a16:creationId xmlns:a16="http://schemas.microsoft.com/office/drawing/2014/main" id="{D10EAE1D-D1DE-47C9-A241-24B4B8AC5E3C}"/>
                    </a:ext>
                  </a:extLst>
                </p:cNvPr>
                <p:cNvSpPr txBox="1"/>
                <p:nvPr/>
              </p:nvSpPr>
              <p:spPr>
                <a:xfrm rot="16200000">
                  <a:off x="4511996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1904</a:t>
                  </a:r>
                </a:p>
              </p:txBody>
            </p:sp>
            <p:sp>
              <p:nvSpPr>
                <p:cNvPr id="943" name="Textfeld 942">
                  <a:extLst>
                    <a:ext uri="{FF2B5EF4-FFF2-40B4-BE49-F238E27FC236}">
                      <a16:creationId xmlns:a16="http://schemas.microsoft.com/office/drawing/2014/main" id="{3C5556E3-4CA2-4615-A4C9-79D71DA2BA22}"/>
                    </a:ext>
                  </a:extLst>
                </p:cNvPr>
                <p:cNvSpPr txBox="1"/>
                <p:nvPr/>
              </p:nvSpPr>
              <p:spPr>
                <a:xfrm rot="16200000">
                  <a:off x="4861705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1909</a:t>
                  </a:r>
                </a:p>
              </p:txBody>
            </p:sp>
            <p:sp>
              <p:nvSpPr>
                <p:cNvPr id="944" name="Textfeld 943">
                  <a:extLst>
                    <a:ext uri="{FF2B5EF4-FFF2-40B4-BE49-F238E27FC236}">
                      <a16:creationId xmlns:a16="http://schemas.microsoft.com/office/drawing/2014/main" id="{B28C1082-1EF6-43B1-9549-B53526EFD51C}"/>
                    </a:ext>
                  </a:extLst>
                </p:cNvPr>
                <p:cNvSpPr txBox="1"/>
                <p:nvPr/>
              </p:nvSpPr>
              <p:spPr>
                <a:xfrm rot="16200000">
                  <a:off x="5211414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1914</a:t>
                  </a:r>
                </a:p>
              </p:txBody>
            </p:sp>
            <p:sp>
              <p:nvSpPr>
                <p:cNvPr id="945" name="Textfeld 944">
                  <a:extLst>
                    <a:ext uri="{FF2B5EF4-FFF2-40B4-BE49-F238E27FC236}">
                      <a16:creationId xmlns:a16="http://schemas.microsoft.com/office/drawing/2014/main" id="{2D3B1E22-DE18-438C-9812-132605A4FC5E}"/>
                    </a:ext>
                  </a:extLst>
                </p:cNvPr>
                <p:cNvSpPr txBox="1"/>
                <p:nvPr/>
              </p:nvSpPr>
              <p:spPr>
                <a:xfrm rot="16200000">
                  <a:off x="5561123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1928</a:t>
                  </a:r>
                </a:p>
              </p:txBody>
            </p:sp>
            <p:sp>
              <p:nvSpPr>
                <p:cNvPr id="946" name="Textfeld 945">
                  <a:extLst>
                    <a:ext uri="{FF2B5EF4-FFF2-40B4-BE49-F238E27FC236}">
                      <a16:creationId xmlns:a16="http://schemas.microsoft.com/office/drawing/2014/main" id="{22532B00-D6EE-4E8B-B342-3DBFC892784A}"/>
                    </a:ext>
                  </a:extLst>
                </p:cNvPr>
                <p:cNvSpPr txBox="1"/>
                <p:nvPr/>
              </p:nvSpPr>
              <p:spPr>
                <a:xfrm rot="16200000">
                  <a:off x="5910832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1938</a:t>
                  </a:r>
                </a:p>
              </p:txBody>
            </p:sp>
            <p:sp>
              <p:nvSpPr>
                <p:cNvPr id="947" name="Textfeld 946">
                  <a:extLst>
                    <a:ext uri="{FF2B5EF4-FFF2-40B4-BE49-F238E27FC236}">
                      <a16:creationId xmlns:a16="http://schemas.microsoft.com/office/drawing/2014/main" id="{224BE4FF-540E-46A7-A69D-A865FEA92F36}"/>
                    </a:ext>
                  </a:extLst>
                </p:cNvPr>
                <p:cNvSpPr txBox="1"/>
                <p:nvPr/>
              </p:nvSpPr>
              <p:spPr>
                <a:xfrm rot="16200000">
                  <a:off x="6508459" y="5616441"/>
                  <a:ext cx="721672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 total</a:t>
                  </a:r>
                </a:p>
              </p:txBody>
            </p:sp>
          </p:grpSp>
          <p:grpSp>
            <p:nvGrpSpPr>
              <p:cNvPr id="948" name="Grafik 4">
                <a:extLst>
                  <a:ext uri="{FF2B5EF4-FFF2-40B4-BE49-F238E27FC236}">
                    <a16:creationId xmlns:a16="http://schemas.microsoft.com/office/drawing/2014/main" id="{06DDF824-3DBF-468A-9972-46426A738809}"/>
                  </a:ext>
                </a:extLst>
              </p:cNvPr>
              <p:cNvGrpSpPr/>
              <p:nvPr/>
            </p:nvGrpSpPr>
            <p:grpSpPr>
              <a:xfrm>
                <a:off x="66991" y="2276224"/>
                <a:ext cx="3501280" cy="3045780"/>
                <a:chOff x="66991" y="2276224"/>
                <a:chExt cx="3501280" cy="3045780"/>
              </a:xfrm>
              <a:solidFill>
                <a:srgbClr val="262626"/>
              </a:solidFill>
            </p:grpSpPr>
            <p:sp>
              <p:nvSpPr>
                <p:cNvPr id="949" name="Textfeld 948">
                  <a:extLst>
                    <a:ext uri="{FF2B5EF4-FFF2-40B4-BE49-F238E27FC236}">
                      <a16:creationId xmlns:a16="http://schemas.microsoft.com/office/drawing/2014/main" id="{A673977D-2348-4F13-878F-54F8FE798741}"/>
                    </a:ext>
                  </a:extLst>
                </p:cNvPr>
                <p:cNvSpPr txBox="1"/>
                <p:nvPr/>
              </p:nvSpPr>
              <p:spPr>
                <a:xfrm>
                  <a:off x="1149676" y="2276224"/>
                  <a:ext cx="2361544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and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outflow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objects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0" name="Textfeld 949">
                  <a:extLst>
                    <a:ext uri="{FF2B5EF4-FFF2-40B4-BE49-F238E27FC236}">
                      <a16:creationId xmlns:a16="http://schemas.microsoft.com/office/drawing/2014/main" id="{F0AB3ADD-65AF-4404-A460-B1E1F23FE6DE}"/>
                    </a:ext>
                  </a:extLst>
                </p:cNvPr>
                <p:cNvSpPr txBox="1"/>
                <p:nvPr/>
              </p:nvSpPr>
              <p:spPr>
                <a:xfrm>
                  <a:off x="2398330" y="2644425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Publications</a:t>
                  </a:r>
                </a:p>
              </p:txBody>
            </p:sp>
            <p:sp>
              <p:nvSpPr>
                <p:cNvPr id="951" name="Textfeld 950">
                  <a:extLst>
                    <a:ext uri="{FF2B5EF4-FFF2-40B4-BE49-F238E27FC236}">
                      <a16:creationId xmlns:a16="http://schemas.microsoft.com/office/drawing/2014/main" id="{C9F69C7E-DDB2-45D6-B956-FAEC15C9AC5D}"/>
                    </a:ext>
                  </a:extLst>
                </p:cNvPr>
                <p:cNvSpPr txBox="1"/>
                <p:nvPr/>
              </p:nvSpPr>
              <p:spPr>
                <a:xfrm>
                  <a:off x="143850" y="2936223"/>
                  <a:ext cx="339227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Collection Management,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curation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activities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2" name="Textfeld 951">
                  <a:extLst>
                    <a:ext uri="{FF2B5EF4-FFF2-40B4-BE49-F238E27FC236}">
                      <a16:creationId xmlns:a16="http://schemas.microsoft.com/office/drawing/2014/main" id="{80319919-87CF-41ED-AC34-A3441A9D6158}"/>
                    </a:ext>
                  </a:extLst>
                </p:cNvPr>
                <p:cNvSpPr txBox="1"/>
                <p:nvPr/>
              </p:nvSpPr>
              <p:spPr>
                <a:xfrm>
                  <a:off x="2289929" y="3281615"/>
                  <a:ext cx="1223412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Sphere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3" name="Textfeld 952">
                  <a:extLst>
                    <a:ext uri="{FF2B5EF4-FFF2-40B4-BE49-F238E27FC236}">
                      <a16:creationId xmlns:a16="http://schemas.microsoft.com/office/drawing/2014/main" id="{07A08E37-F4EA-4679-862D-75A391298BC8}"/>
                    </a:ext>
                  </a:extLst>
                </p:cNvPr>
                <p:cNvSpPr txBox="1"/>
                <p:nvPr/>
              </p:nvSpPr>
              <p:spPr>
                <a:xfrm>
                  <a:off x="2690134" y="3649517"/>
                  <a:ext cx="830677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Lectures</a:t>
                  </a:r>
                </a:p>
              </p:txBody>
            </p:sp>
            <p:sp>
              <p:nvSpPr>
                <p:cNvPr id="954" name="Textfeld 953">
                  <a:extLst>
                    <a:ext uri="{FF2B5EF4-FFF2-40B4-BE49-F238E27FC236}">
                      <a16:creationId xmlns:a16="http://schemas.microsoft.com/office/drawing/2014/main" id="{85F85874-40F0-4405-8B0D-33048DF6ACB8}"/>
                    </a:ext>
                  </a:extLst>
                </p:cNvPr>
                <p:cNvSpPr txBox="1"/>
                <p:nvPr/>
              </p:nvSpPr>
              <p:spPr>
                <a:xfrm>
                  <a:off x="66991" y="3994859"/>
                  <a:ext cx="3501280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Organisational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structure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Personnel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changes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5" name="Textfeld 954">
                  <a:extLst>
                    <a:ext uri="{FF2B5EF4-FFF2-40B4-BE49-F238E27FC236}">
                      <a16:creationId xmlns:a16="http://schemas.microsoft.com/office/drawing/2014/main" id="{FBA71CAD-0776-477A-937D-C3CBCF9B7148}"/>
                    </a:ext>
                  </a:extLst>
                </p:cNvPr>
                <p:cNvSpPr txBox="1"/>
                <p:nvPr/>
              </p:nvSpPr>
              <p:spPr>
                <a:xfrm>
                  <a:off x="1834870" y="4341718"/>
                  <a:ext cx="1704313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Library Acquisitions</a:t>
                  </a:r>
                </a:p>
              </p:txBody>
            </p:sp>
            <p:sp>
              <p:nvSpPr>
                <p:cNvPr id="956" name="Textfeld 955">
                  <a:extLst>
                    <a:ext uri="{FF2B5EF4-FFF2-40B4-BE49-F238E27FC236}">
                      <a16:creationId xmlns:a16="http://schemas.microsoft.com/office/drawing/2014/main" id="{80340AEB-CC64-4A5A-B6FF-054602327B1B}"/>
                    </a:ext>
                  </a:extLst>
                </p:cNvPr>
                <p:cNvSpPr txBox="1"/>
                <p:nvPr/>
              </p:nvSpPr>
              <p:spPr>
                <a:xfrm>
                  <a:off x="2408006" y="4685122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Use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space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7" name="Textfeld 956">
                  <a:extLst>
                    <a:ext uri="{FF2B5EF4-FFF2-40B4-BE49-F238E27FC236}">
                      <a16:creationId xmlns:a16="http://schemas.microsoft.com/office/drawing/2014/main" id="{097830A5-7E7C-434F-82FB-C4E4E44D8B1C}"/>
                    </a:ext>
                  </a:extLst>
                </p:cNvPr>
                <p:cNvSpPr txBox="1"/>
                <p:nvPr/>
              </p:nvSpPr>
              <p:spPr>
                <a:xfrm>
                  <a:off x="1279424" y="5028526"/>
                  <a:ext cx="224452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Acquisitions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instruments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</p:grpSp>
          <p:sp>
            <p:nvSpPr>
              <p:cNvPr id="958" name="Textfeld 957">
                <a:extLst>
                  <a:ext uri="{FF2B5EF4-FFF2-40B4-BE49-F238E27FC236}">
                    <a16:creationId xmlns:a16="http://schemas.microsoft.com/office/drawing/2014/main" id="{314F3A1F-6C27-4AAB-B02E-C7B7087DC9EE}"/>
                  </a:ext>
                </a:extLst>
              </p:cNvPr>
              <p:cNvSpPr txBox="1"/>
              <p:nvPr/>
            </p:nvSpPr>
            <p:spPr>
              <a:xfrm>
                <a:off x="3558149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17</a:t>
                </a:r>
              </a:p>
            </p:txBody>
          </p:sp>
          <p:sp>
            <p:nvSpPr>
              <p:cNvPr id="959" name="Textfeld 958">
                <a:extLst>
                  <a:ext uri="{FF2B5EF4-FFF2-40B4-BE49-F238E27FC236}">
                    <a16:creationId xmlns:a16="http://schemas.microsoft.com/office/drawing/2014/main" id="{BB952DB4-9353-4217-9546-70668977835D}"/>
                  </a:ext>
                </a:extLst>
              </p:cNvPr>
              <p:cNvSpPr txBox="1"/>
              <p:nvPr/>
            </p:nvSpPr>
            <p:spPr>
              <a:xfrm>
                <a:off x="3907858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28</a:t>
                </a:r>
              </a:p>
            </p:txBody>
          </p:sp>
          <p:sp>
            <p:nvSpPr>
              <p:cNvPr id="320" name="Textfeld 319">
                <a:extLst>
                  <a:ext uri="{FF2B5EF4-FFF2-40B4-BE49-F238E27FC236}">
                    <a16:creationId xmlns:a16="http://schemas.microsoft.com/office/drawing/2014/main" id="{B53D3022-D280-4F85-BDCE-17CBD9F7DEC0}"/>
                  </a:ext>
                </a:extLst>
              </p:cNvPr>
              <p:cNvSpPr txBox="1"/>
              <p:nvPr/>
            </p:nvSpPr>
            <p:spPr>
              <a:xfrm>
                <a:off x="4257567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321" name="Textfeld 320">
                <a:extLst>
                  <a:ext uri="{FF2B5EF4-FFF2-40B4-BE49-F238E27FC236}">
                    <a16:creationId xmlns:a16="http://schemas.microsoft.com/office/drawing/2014/main" id="{CD7AD634-0C3D-4923-9881-1873F936F966}"/>
                  </a:ext>
                </a:extLst>
              </p:cNvPr>
              <p:cNvSpPr txBox="1"/>
              <p:nvPr/>
            </p:nvSpPr>
            <p:spPr>
              <a:xfrm>
                <a:off x="4607276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36</a:t>
                </a:r>
              </a:p>
            </p:txBody>
          </p:sp>
          <p:sp>
            <p:nvSpPr>
              <p:cNvPr id="322" name="Textfeld 321">
                <a:extLst>
                  <a:ext uri="{FF2B5EF4-FFF2-40B4-BE49-F238E27FC236}">
                    <a16:creationId xmlns:a16="http://schemas.microsoft.com/office/drawing/2014/main" id="{0A4A70B0-D298-413B-BBF8-E17AE7066762}"/>
                  </a:ext>
                </a:extLst>
              </p:cNvPr>
              <p:cNvSpPr txBox="1"/>
              <p:nvPr/>
            </p:nvSpPr>
            <p:spPr>
              <a:xfrm>
                <a:off x="4956985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49</a:t>
                </a:r>
              </a:p>
            </p:txBody>
          </p:sp>
          <p:sp>
            <p:nvSpPr>
              <p:cNvPr id="323" name="Textfeld 322">
                <a:extLst>
                  <a:ext uri="{FF2B5EF4-FFF2-40B4-BE49-F238E27FC236}">
                    <a16:creationId xmlns:a16="http://schemas.microsoft.com/office/drawing/2014/main" id="{21020BFB-A26F-4B18-8143-2D1981CC91D6}"/>
                  </a:ext>
                </a:extLst>
              </p:cNvPr>
              <p:cNvSpPr txBox="1"/>
              <p:nvPr/>
            </p:nvSpPr>
            <p:spPr>
              <a:xfrm>
                <a:off x="5306694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24" name="Textfeld 323">
                <a:extLst>
                  <a:ext uri="{FF2B5EF4-FFF2-40B4-BE49-F238E27FC236}">
                    <a16:creationId xmlns:a16="http://schemas.microsoft.com/office/drawing/2014/main" id="{39977C91-12E1-445D-8B1C-5BA0F1B433E7}"/>
                  </a:ext>
                </a:extLst>
              </p:cNvPr>
              <p:cNvSpPr txBox="1"/>
              <p:nvPr/>
            </p:nvSpPr>
            <p:spPr>
              <a:xfrm>
                <a:off x="5656403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325" name="Textfeld 324">
                <a:extLst>
                  <a:ext uri="{FF2B5EF4-FFF2-40B4-BE49-F238E27FC236}">
                    <a16:creationId xmlns:a16="http://schemas.microsoft.com/office/drawing/2014/main" id="{1A5C9A1B-898F-459E-9605-50E25D526501}"/>
                  </a:ext>
                </a:extLst>
              </p:cNvPr>
              <p:cNvSpPr txBox="1"/>
              <p:nvPr/>
            </p:nvSpPr>
            <p:spPr>
              <a:xfrm>
                <a:off x="6051419" y="220918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326" name="Textfeld 325">
                <a:extLst>
                  <a:ext uri="{FF2B5EF4-FFF2-40B4-BE49-F238E27FC236}">
                    <a16:creationId xmlns:a16="http://schemas.microsoft.com/office/drawing/2014/main" id="{4B47A69C-42E9-4E1A-98F5-A9BD975B3685}"/>
                  </a:ext>
                </a:extLst>
              </p:cNvPr>
              <p:cNvSpPr txBox="1"/>
              <p:nvPr/>
            </p:nvSpPr>
            <p:spPr>
              <a:xfrm>
                <a:off x="6705530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35</a:t>
                </a:r>
              </a:p>
            </p:txBody>
          </p:sp>
          <p:sp>
            <p:nvSpPr>
              <p:cNvPr id="327" name="Textfeld 326">
                <a:extLst>
                  <a:ext uri="{FF2B5EF4-FFF2-40B4-BE49-F238E27FC236}">
                    <a16:creationId xmlns:a16="http://schemas.microsoft.com/office/drawing/2014/main" id="{4EDE8F08-CF57-4A4D-88F8-B7DA466FE58F}"/>
                  </a:ext>
                </a:extLst>
              </p:cNvPr>
              <p:cNvSpPr txBox="1"/>
              <p:nvPr/>
            </p:nvSpPr>
            <p:spPr>
              <a:xfrm>
                <a:off x="3603456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328" name="Textfeld 327">
                <a:extLst>
                  <a:ext uri="{FF2B5EF4-FFF2-40B4-BE49-F238E27FC236}">
                    <a16:creationId xmlns:a16="http://schemas.microsoft.com/office/drawing/2014/main" id="{5FD6CE12-6DF5-4B82-AB96-E4C90F212FE6}"/>
                  </a:ext>
                </a:extLst>
              </p:cNvPr>
              <p:cNvSpPr txBox="1"/>
              <p:nvPr/>
            </p:nvSpPr>
            <p:spPr>
              <a:xfrm>
                <a:off x="3907858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329" name="Textfeld 328">
                <a:extLst>
                  <a:ext uri="{FF2B5EF4-FFF2-40B4-BE49-F238E27FC236}">
                    <a16:creationId xmlns:a16="http://schemas.microsoft.com/office/drawing/2014/main" id="{BC976684-BCD5-4E80-AFBA-F08104B225A4}"/>
                  </a:ext>
                </a:extLst>
              </p:cNvPr>
              <p:cNvSpPr txBox="1"/>
              <p:nvPr/>
            </p:nvSpPr>
            <p:spPr>
              <a:xfrm>
                <a:off x="4257567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330" name="Textfeld 329">
                <a:extLst>
                  <a:ext uri="{FF2B5EF4-FFF2-40B4-BE49-F238E27FC236}">
                    <a16:creationId xmlns:a16="http://schemas.microsoft.com/office/drawing/2014/main" id="{1592F22D-EC50-4022-AD44-4A72D05F20A6}"/>
                  </a:ext>
                </a:extLst>
              </p:cNvPr>
              <p:cNvSpPr txBox="1"/>
              <p:nvPr/>
            </p:nvSpPr>
            <p:spPr>
              <a:xfrm>
                <a:off x="4607276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24</a:t>
                </a:r>
              </a:p>
            </p:txBody>
          </p:sp>
          <p:sp>
            <p:nvSpPr>
              <p:cNvPr id="331" name="Textfeld 330">
                <a:extLst>
                  <a:ext uri="{FF2B5EF4-FFF2-40B4-BE49-F238E27FC236}">
                    <a16:creationId xmlns:a16="http://schemas.microsoft.com/office/drawing/2014/main" id="{7508A2D7-F942-43AC-98E5-FAC212DD0E80}"/>
                  </a:ext>
                </a:extLst>
              </p:cNvPr>
              <p:cNvSpPr txBox="1"/>
              <p:nvPr/>
            </p:nvSpPr>
            <p:spPr>
              <a:xfrm>
                <a:off x="4956985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332" name="Textfeld 331">
                <a:extLst>
                  <a:ext uri="{FF2B5EF4-FFF2-40B4-BE49-F238E27FC236}">
                    <a16:creationId xmlns:a16="http://schemas.microsoft.com/office/drawing/2014/main" id="{6683FC31-9BB0-4D3A-8550-0BE59617C7B0}"/>
                  </a:ext>
                </a:extLst>
              </p:cNvPr>
              <p:cNvSpPr txBox="1"/>
              <p:nvPr/>
            </p:nvSpPr>
            <p:spPr>
              <a:xfrm>
                <a:off x="5306694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33" name="Textfeld 332">
                <a:extLst>
                  <a:ext uri="{FF2B5EF4-FFF2-40B4-BE49-F238E27FC236}">
                    <a16:creationId xmlns:a16="http://schemas.microsoft.com/office/drawing/2014/main" id="{39C93ED0-1C83-473A-A354-C0661BFDF91C}"/>
                  </a:ext>
                </a:extLst>
              </p:cNvPr>
              <p:cNvSpPr txBox="1"/>
              <p:nvPr/>
            </p:nvSpPr>
            <p:spPr>
              <a:xfrm>
                <a:off x="5701710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60" name="Textfeld 959">
                <a:extLst>
                  <a:ext uri="{FF2B5EF4-FFF2-40B4-BE49-F238E27FC236}">
                    <a16:creationId xmlns:a16="http://schemas.microsoft.com/office/drawing/2014/main" id="{82782983-17A8-45DB-8E06-03E6A38C1762}"/>
                  </a:ext>
                </a:extLst>
              </p:cNvPr>
              <p:cNvSpPr txBox="1"/>
              <p:nvPr/>
            </p:nvSpPr>
            <p:spPr>
              <a:xfrm>
                <a:off x="6006112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37</a:t>
                </a:r>
              </a:p>
            </p:txBody>
          </p:sp>
          <p:sp>
            <p:nvSpPr>
              <p:cNvPr id="961" name="Textfeld 960">
                <a:extLst>
                  <a:ext uri="{FF2B5EF4-FFF2-40B4-BE49-F238E27FC236}">
                    <a16:creationId xmlns:a16="http://schemas.microsoft.com/office/drawing/2014/main" id="{A83691D0-8517-4F49-8F31-673EBC7C3BD5}"/>
                  </a:ext>
                </a:extLst>
              </p:cNvPr>
              <p:cNvSpPr txBox="1"/>
              <p:nvPr/>
            </p:nvSpPr>
            <p:spPr>
              <a:xfrm>
                <a:off x="6705530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20</a:t>
                </a:r>
              </a:p>
            </p:txBody>
          </p:sp>
          <p:sp>
            <p:nvSpPr>
              <p:cNvPr id="962" name="Textfeld 961">
                <a:extLst>
                  <a:ext uri="{FF2B5EF4-FFF2-40B4-BE49-F238E27FC236}">
                    <a16:creationId xmlns:a16="http://schemas.microsoft.com/office/drawing/2014/main" id="{38CAF564-D104-4F46-B348-5C873BC36355}"/>
                  </a:ext>
                </a:extLst>
              </p:cNvPr>
              <p:cNvSpPr txBox="1"/>
              <p:nvPr/>
            </p:nvSpPr>
            <p:spPr>
              <a:xfrm>
                <a:off x="3558149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45</a:t>
                </a:r>
              </a:p>
            </p:txBody>
          </p:sp>
          <p:sp>
            <p:nvSpPr>
              <p:cNvPr id="963" name="Textfeld 962">
                <a:extLst>
                  <a:ext uri="{FF2B5EF4-FFF2-40B4-BE49-F238E27FC236}">
                    <a16:creationId xmlns:a16="http://schemas.microsoft.com/office/drawing/2014/main" id="{83493FC7-1688-4F8F-AA72-69EE653D6EFF}"/>
                  </a:ext>
                </a:extLst>
              </p:cNvPr>
              <p:cNvSpPr txBox="1"/>
              <p:nvPr/>
            </p:nvSpPr>
            <p:spPr>
              <a:xfrm>
                <a:off x="3907858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64" name="Textfeld 963">
                <a:extLst>
                  <a:ext uri="{FF2B5EF4-FFF2-40B4-BE49-F238E27FC236}">
                    <a16:creationId xmlns:a16="http://schemas.microsoft.com/office/drawing/2014/main" id="{E58AB3E3-47E2-40AD-B8F8-79C034A2ADD9}"/>
                  </a:ext>
                </a:extLst>
              </p:cNvPr>
              <p:cNvSpPr txBox="1"/>
              <p:nvPr/>
            </p:nvSpPr>
            <p:spPr>
              <a:xfrm>
                <a:off x="4257567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</a:t>
                </a:r>
              </a:p>
            </p:txBody>
          </p:sp>
          <p:sp>
            <p:nvSpPr>
              <p:cNvPr id="965" name="Textfeld 964">
                <a:extLst>
                  <a:ext uri="{FF2B5EF4-FFF2-40B4-BE49-F238E27FC236}">
                    <a16:creationId xmlns:a16="http://schemas.microsoft.com/office/drawing/2014/main" id="{74544093-BBEC-432F-86C9-C3709E2FF151}"/>
                  </a:ext>
                </a:extLst>
              </p:cNvPr>
              <p:cNvSpPr txBox="1"/>
              <p:nvPr/>
            </p:nvSpPr>
            <p:spPr>
              <a:xfrm>
                <a:off x="4607276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66" name="Textfeld 965">
                <a:extLst>
                  <a:ext uri="{FF2B5EF4-FFF2-40B4-BE49-F238E27FC236}">
                    <a16:creationId xmlns:a16="http://schemas.microsoft.com/office/drawing/2014/main" id="{2816EA72-A3A3-4796-B5A7-A4C8837D0854}"/>
                  </a:ext>
                </a:extLst>
              </p:cNvPr>
              <p:cNvSpPr txBox="1"/>
              <p:nvPr/>
            </p:nvSpPr>
            <p:spPr>
              <a:xfrm>
                <a:off x="4956985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67" name="Textfeld 966">
                <a:extLst>
                  <a:ext uri="{FF2B5EF4-FFF2-40B4-BE49-F238E27FC236}">
                    <a16:creationId xmlns:a16="http://schemas.microsoft.com/office/drawing/2014/main" id="{A4497AAD-1298-466C-BD79-AD965552CE55}"/>
                  </a:ext>
                </a:extLst>
              </p:cNvPr>
              <p:cNvSpPr txBox="1"/>
              <p:nvPr/>
            </p:nvSpPr>
            <p:spPr>
              <a:xfrm>
                <a:off x="5352001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68" name="Textfeld 967">
                <a:extLst>
                  <a:ext uri="{FF2B5EF4-FFF2-40B4-BE49-F238E27FC236}">
                    <a16:creationId xmlns:a16="http://schemas.microsoft.com/office/drawing/2014/main" id="{C161CF1A-B40A-4ECC-9F02-61737B778C1C}"/>
                  </a:ext>
                </a:extLst>
              </p:cNvPr>
              <p:cNvSpPr txBox="1"/>
              <p:nvPr/>
            </p:nvSpPr>
            <p:spPr>
              <a:xfrm>
                <a:off x="5701710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69" name="Textfeld 968">
                <a:extLst>
                  <a:ext uri="{FF2B5EF4-FFF2-40B4-BE49-F238E27FC236}">
                    <a16:creationId xmlns:a16="http://schemas.microsoft.com/office/drawing/2014/main" id="{F5BA8309-3048-4910-B4CA-9EB392FC4A6B}"/>
                  </a:ext>
                </a:extLst>
              </p:cNvPr>
              <p:cNvSpPr txBox="1"/>
              <p:nvPr/>
            </p:nvSpPr>
            <p:spPr>
              <a:xfrm>
                <a:off x="6051419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70" name="Textfeld 969">
                <a:extLst>
                  <a:ext uri="{FF2B5EF4-FFF2-40B4-BE49-F238E27FC236}">
                    <a16:creationId xmlns:a16="http://schemas.microsoft.com/office/drawing/2014/main" id="{0579B3B1-EF47-493D-9FFE-2CF912959C0D}"/>
                  </a:ext>
                </a:extLst>
              </p:cNvPr>
              <p:cNvSpPr txBox="1"/>
              <p:nvPr/>
            </p:nvSpPr>
            <p:spPr>
              <a:xfrm>
                <a:off x="6705530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14</a:t>
                </a:r>
              </a:p>
            </p:txBody>
          </p:sp>
          <p:sp>
            <p:nvSpPr>
              <p:cNvPr id="971" name="Textfeld 970">
                <a:extLst>
                  <a:ext uri="{FF2B5EF4-FFF2-40B4-BE49-F238E27FC236}">
                    <a16:creationId xmlns:a16="http://schemas.microsoft.com/office/drawing/2014/main" id="{914CF628-304B-4603-8043-A8B91DBDB492}"/>
                  </a:ext>
                </a:extLst>
              </p:cNvPr>
              <p:cNvSpPr txBox="1"/>
              <p:nvPr/>
            </p:nvSpPr>
            <p:spPr>
              <a:xfrm>
                <a:off x="3558149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2" name="Textfeld 971">
                <a:extLst>
                  <a:ext uri="{FF2B5EF4-FFF2-40B4-BE49-F238E27FC236}">
                    <a16:creationId xmlns:a16="http://schemas.microsoft.com/office/drawing/2014/main" id="{2B2F9ED6-83C3-407E-B6FB-6D58AD8994ED}"/>
                  </a:ext>
                </a:extLst>
              </p:cNvPr>
              <p:cNvSpPr txBox="1"/>
              <p:nvPr/>
            </p:nvSpPr>
            <p:spPr>
              <a:xfrm>
                <a:off x="3907858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 dirty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973" name="Textfeld 972">
                <a:extLst>
                  <a:ext uri="{FF2B5EF4-FFF2-40B4-BE49-F238E27FC236}">
                    <a16:creationId xmlns:a16="http://schemas.microsoft.com/office/drawing/2014/main" id="{F6B82CAF-0EBB-4D6F-BC5D-E84F32CAE02D}"/>
                  </a:ext>
                </a:extLst>
              </p:cNvPr>
              <p:cNvSpPr txBox="1"/>
              <p:nvPr/>
            </p:nvSpPr>
            <p:spPr>
              <a:xfrm>
                <a:off x="4302874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4" name="Textfeld 973">
                <a:extLst>
                  <a:ext uri="{FF2B5EF4-FFF2-40B4-BE49-F238E27FC236}">
                    <a16:creationId xmlns:a16="http://schemas.microsoft.com/office/drawing/2014/main" id="{D60B2BF9-4782-44D4-95C7-06C033032917}"/>
                  </a:ext>
                </a:extLst>
              </p:cNvPr>
              <p:cNvSpPr txBox="1"/>
              <p:nvPr/>
            </p:nvSpPr>
            <p:spPr>
              <a:xfrm>
                <a:off x="4607276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75" name="Textfeld 974">
                <a:extLst>
                  <a:ext uri="{FF2B5EF4-FFF2-40B4-BE49-F238E27FC236}">
                    <a16:creationId xmlns:a16="http://schemas.microsoft.com/office/drawing/2014/main" id="{B3FEF2D8-39ED-4983-920D-CF72E1104DCC}"/>
                  </a:ext>
                </a:extLst>
              </p:cNvPr>
              <p:cNvSpPr txBox="1"/>
              <p:nvPr/>
            </p:nvSpPr>
            <p:spPr>
              <a:xfrm>
                <a:off x="5002292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6" name="Textfeld 975">
                <a:extLst>
                  <a:ext uri="{FF2B5EF4-FFF2-40B4-BE49-F238E27FC236}">
                    <a16:creationId xmlns:a16="http://schemas.microsoft.com/office/drawing/2014/main" id="{8879D5E0-58D2-45BA-BA7C-C4D0BA010689}"/>
                  </a:ext>
                </a:extLst>
              </p:cNvPr>
              <p:cNvSpPr txBox="1"/>
              <p:nvPr/>
            </p:nvSpPr>
            <p:spPr>
              <a:xfrm>
                <a:off x="5306694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977" name="Textfeld 976">
                <a:extLst>
                  <a:ext uri="{FF2B5EF4-FFF2-40B4-BE49-F238E27FC236}">
                    <a16:creationId xmlns:a16="http://schemas.microsoft.com/office/drawing/2014/main" id="{9985C52C-F65E-40B2-B29A-2279EB442095}"/>
                  </a:ext>
                </a:extLst>
              </p:cNvPr>
              <p:cNvSpPr txBox="1"/>
              <p:nvPr/>
            </p:nvSpPr>
            <p:spPr>
              <a:xfrm>
                <a:off x="5701710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978" name="Textfeld 977">
                <a:extLst>
                  <a:ext uri="{FF2B5EF4-FFF2-40B4-BE49-F238E27FC236}">
                    <a16:creationId xmlns:a16="http://schemas.microsoft.com/office/drawing/2014/main" id="{6F5DBCA4-006F-40AE-BC62-2670470A8E90}"/>
                  </a:ext>
                </a:extLst>
              </p:cNvPr>
              <p:cNvSpPr txBox="1"/>
              <p:nvPr/>
            </p:nvSpPr>
            <p:spPr>
              <a:xfrm>
                <a:off x="6006112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9" name="Textfeld 978">
                <a:extLst>
                  <a:ext uri="{FF2B5EF4-FFF2-40B4-BE49-F238E27FC236}">
                    <a16:creationId xmlns:a16="http://schemas.microsoft.com/office/drawing/2014/main" id="{E77F87FE-2799-4412-8467-5BCEB69FB479}"/>
                  </a:ext>
                </a:extLst>
              </p:cNvPr>
              <p:cNvSpPr txBox="1"/>
              <p:nvPr/>
            </p:nvSpPr>
            <p:spPr>
              <a:xfrm>
                <a:off x="6705530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80" name="Textfeld 979">
                <a:extLst>
                  <a:ext uri="{FF2B5EF4-FFF2-40B4-BE49-F238E27FC236}">
                    <a16:creationId xmlns:a16="http://schemas.microsoft.com/office/drawing/2014/main" id="{09584C2D-6FC6-4E58-A2CB-DB5EF0292B9F}"/>
                  </a:ext>
                </a:extLst>
              </p:cNvPr>
              <p:cNvSpPr txBox="1"/>
              <p:nvPr/>
            </p:nvSpPr>
            <p:spPr>
              <a:xfrm>
                <a:off x="3603456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81" name="Textfeld 980">
                <a:extLst>
                  <a:ext uri="{FF2B5EF4-FFF2-40B4-BE49-F238E27FC236}">
                    <a16:creationId xmlns:a16="http://schemas.microsoft.com/office/drawing/2014/main" id="{021B9278-35FC-4027-9562-3FE29FC67513}"/>
                  </a:ext>
                </a:extLst>
              </p:cNvPr>
              <p:cNvSpPr txBox="1"/>
              <p:nvPr/>
            </p:nvSpPr>
            <p:spPr>
              <a:xfrm>
                <a:off x="3953165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82" name="Textfeld 981">
                <a:extLst>
                  <a:ext uri="{FF2B5EF4-FFF2-40B4-BE49-F238E27FC236}">
                    <a16:creationId xmlns:a16="http://schemas.microsoft.com/office/drawing/2014/main" id="{E7CEBE8B-5E72-43A8-8D76-F9126CFDD371}"/>
                  </a:ext>
                </a:extLst>
              </p:cNvPr>
              <p:cNvSpPr txBox="1"/>
              <p:nvPr/>
            </p:nvSpPr>
            <p:spPr>
              <a:xfrm>
                <a:off x="4302874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3" name="Textfeld 982">
                <a:extLst>
                  <a:ext uri="{FF2B5EF4-FFF2-40B4-BE49-F238E27FC236}">
                    <a16:creationId xmlns:a16="http://schemas.microsoft.com/office/drawing/2014/main" id="{8077DF74-A9A1-47DE-8BC4-C52439A12D83}"/>
                  </a:ext>
                </a:extLst>
              </p:cNvPr>
              <p:cNvSpPr txBox="1"/>
              <p:nvPr/>
            </p:nvSpPr>
            <p:spPr>
              <a:xfrm>
                <a:off x="4652583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4" name="Textfeld 983">
                <a:extLst>
                  <a:ext uri="{FF2B5EF4-FFF2-40B4-BE49-F238E27FC236}">
                    <a16:creationId xmlns:a16="http://schemas.microsoft.com/office/drawing/2014/main" id="{3E7FE0CB-1B3F-4792-B46B-9A6887A5DB3D}"/>
                  </a:ext>
                </a:extLst>
              </p:cNvPr>
              <p:cNvSpPr txBox="1"/>
              <p:nvPr/>
            </p:nvSpPr>
            <p:spPr>
              <a:xfrm>
                <a:off x="5002292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5" name="Textfeld 984">
                <a:extLst>
                  <a:ext uri="{FF2B5EF4-FFF2-40B4-BE49-F238E27FC236}">
                    <a16:creationId xmlns:a16="http://schemas.microsoft.com/office/drawing/2014/main" id="{EB563D71-884E-4E61-B803-49395BAA26DE}"/>
                  </a:ext>
                </a:extLst>
              </p:cNvPr>
              <p:cNvSpPr txBox="1"/>
              <p:nvPr/>
            </p:nvSpPr>
            <p:spPr>
              <a:xfrm>
                <a:off x="5306694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15</a:t>
                </a:r>
              </a:p>
            </p:txBody>
          </p:sp>
          <p:sp>
            <p:nvSpPr>
              <p:cNvPr id="986" name="Textfeld 985">
                <a:extLst>
                  <a:ext uri="{FF2B5EF4-FFF2-40B4-BE49-F238E27FC236}">
                    <a16:creationId xmlns:a16="http://schemas.microsoft.com/office/drawing/2014/main" id="{193E53BD-F471-45F1-AB48-24B9452D63E2}"/>
                  </a:ext>
                </a:extLst>
              </p:cNvPr>
              <p:cNvSpPr txBox="1"/>
              <p:nvPr/>
            </p:nvSpPr>
            <p:spPr>
              <a:xfrm>
                <a:off x="5656403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40</a:t>
                </a:r>
              </a:p>
            </p:txBody>
          </p:sp>
          <p:sp>
            <p:nvSpPr>
              <p:cNvPr id="987" name="Textfeld 986">
                <a:extLst>
                  <a:ext uri="{FF2B5EF4-FFF2-40B4-BE49-F238E27FC236}">
                    <a16:creationId xmlns:a16="http://schemas.microsoft.com/office/drawing/2014/main" id="{18CE91B5-7691-4E28-AB82-534D54EABE1A}"/>
                  </a:ext>
                </a:extLst>
              </p:cNvPr>
              <p:cNvSpPr txBox="1"/>
              <p:nvPr/>
            </p:nvSpPr>
            <p:spPr>
              <a:xfrm>
                <a:off x="6006112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988" name="Textfeld 987">
                <a:extLst>
                  <a:ext uri="{FF2B5EF4-FFF2-40B4-BE49-F238E27FC236}">
                    <a16:creationId xmlns:a16="http://schemas.microsoft.com/office/drawing/2014/main" id="{1839FBA9-0EB6-4F63-8F61-E0C1E7210E62}"/>
                  </a:ext>
                </a:extLst>
              </p:cNvPr>
              <p:cNvSpPr txBox="1"/>
              <p:nvPr/>
            </p:nvSpPr>
            <p:spPr>
              <a:xfrm>
                <a:off x="6750837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89" name="Textfeld 988">
                <a:extLst>
                  <a:ext uri="{FF2B5EF4-FFF2-40B4-BE49-F238E27FC236}">
                    <a16:creationId xmlns:a16="http://schemas.microsoft.com/office/drawing/2014/main" id="{64B8DD08-8D88-4ADC-9A63-0515ED824F4E}"/>
                  </a:ext>
                </a:extLst>
              </p:cNvPr>
              <p:cNvSpPr txBox="1"/>
              <p:nvPr/>
            </p:nvSpPr>
            <p:spPr>
              <a:xfrm>
                <a:off x="3603456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0" name="Textfeld 989">
                <a:extLst>
                  <a:ext uri="{FF2B5EF4-FFF2-40B4-BE49-F238E27FC236}">
                    <a16:creationId xmlns:a16="http://schemas.microsoft.com/office/drawing/2014/main" id="{A5F8766D-FC6F-43AF-A6CD-81FD90763FAE}"/>
                  </a:ext>
                </a:extLst>
              </p:cNvPr>
              <p:cNvSpPr txBox="1"/>
              <p:nvPr/>
            </p:nvSpPr>
            <p:spPr>
              <a:xfrm>
                <a:off x="3953165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8</a:t>
                </a:r>
              </a:p>
            </p:txBody>
          </p:sp>
          <p:sp>
            <p:nvSpPr>
              <p:cNvPr id="991" name="Textfeld 990">
                <a:extLst>
                  <a:ext uri="{FF2B5EF4-FFF2-40B4-BE49-F238E27FC236}">
                    <a16:creationId xmlns:a16="http://schemas.microsoft.com/office/drawing/2014/main" id="{6C7F94F9-9BAC-43F4-A939-970D81004801}"/>
                  </a:ext>
                </a:extLst>
              </p:cNvPr>
              <p:cNvSpPr txBox="1"/>
              <p:nvPr/>
            </p:nvSpPr>
            <p:spPr>
              <a:xfrm>
                <a:off x="4302874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2" name="Textfeld 991">
                <a:extLst>
                  <a:ext uri="{FF2B5EF4-FFF2-40B4-BE49-F238E27FC236}">
                    <a16:creationId xmlns:a16="http://schemas.microsoft.com/office/drawing/2014/main" id="{1F53717C-86DD-4BE1-98B0-6A9EEFAA7E5E}"/>
                  </a:ext>
                </a:extLst>
              </p:cNvPr>
              <p:cNvSpPr txBox="1"/>
              <p:nvPr/>
            </p:nvSpPr>
            <p:spPr>
              <a:xfrm>
                <a:off x="4652583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93" name="Textfeld 992">
                <a:extLst>
                  <a:ext uri="{FF2B5EF4-FFF2-40B4-BE49-F238E27FC236}">
                    <a16:creationId xmlns:a16="http://schemas.microsoft.com/office/drawing/2014/main" id="{92818BD1-81AB-43E9-AC3B-94D27A26418B}"/>
                  </a:ext>
                </a:extLst>
              </p:cNvPr>
              <p:cNvSpPr txBox="1"/>
              <p:nvPr/>
            </p:nvSpPr>
            <p:spPr>
              <a:xfrm>
                <a:off x="5002292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4" name="Textfeld 993">
                <a:extLst>
                  <a:ext uri="{FF2B5EF4-FFF2-40B4-BE49-F238E27FC236}">
                    <a16:creationId xmlns:a16="http://schemas.microsoft.com/office/drawing/2014/main" id="{4C46033C-DC6B-4527-9273-92BC56B46326}"/>
                  </a:ext>
                </a:extLst>
              </p:cNvPr>
              <p:cNvSpPr txBox="1"/>
              <p:nvPr/>
            </p:nvSpPr>
            <p:spPr>
              <a:xfrm>
                <a:off x="5306694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995" name="Textfeld 994">
                <a:extLst>
                  <a:ext uri="{FF2B5EF4-FFF2-40B4-BE49-F238E27FC236}">
                    <a16:creationId xmlns:a16="http://schemas.microsoft.com/office/drawing/2014/main" id="{C61C3E91-4788-43ED-BCEE-6F94E054CBA1}"/>
                  </a:ext>
                </a:extLst>
              </p:cNvPr>
              <p:cNvSpPr txBox="1"/>
              <p:nvPr/>
            </p:nvSpPr>
            <p:spPr>
              <a:xfrm>
                <a:off x="5656403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996" name="Textfeld 995">
                <a:extLst>
                  <a:ext uri="{FF2B5EF4-FFF2-40B4-BE49-F238E27FC236}">
                    <a16:creationId xmlns:a16="http://schemas.microsoft.com/office/drawing/2014/main" id="{4D07C40B-1869-4BD5-92AC-CC3EA799470B}"/>
                  </a:ext>
                </a:extLst>
              </p:cNvPr>
              <p:cNvSpPr txBox="1"/>
              <p:nvPr/>
            </p:nvSpPr>
            <p:spPr>
              <a:xfrm>
                <a:off x="6006112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97" name="Textfeld 996">
                <a:extLst>
                  <a:ext uri="{FF2B5EF4-FFF2-40B4-BE49-F238E27FC236}">
                    <a16:creationId xmlns:a16="http://schemas.microsoft.com/office/drawing/2014/main" id="{6428F307-6B52-4B05-9E08-43059EA247B2}"/>
                  </a:ext>
                </a:extLst>
              </p:cNvPr>
              <p:cNvSpPr txBox="1"/>
              <p:nvPr/>
            </p:nvSpPr>
            <p:spPr>
              <a:xfrm>
                <a:off x="6750837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98" name="Textfeld 997">
                <a:extLst>
                  <a:ext uri="{FF2B5EF4-FFF2-40B4-BE49-F238E27FC236}">
                    <a16:creationId xmlns:a16="http://schemas.microsoft.com/office/drawing/2014/main" id="{20823266-8FD1-4C9D-896A-9CD6C63749CB}"/>
                  </a:ext>
                </a:extLst>
              </p:cNvPr>
              <p:cNvSpPr txBox="1"/>
              <p:nvPr/>
            </p:nvSpPr>
            <p:spPr>
              <a:xfrm>
                <a:off x="3603456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9" name="Textfeld 998">
                <a:extLst>
                  <a:ext uri="{FF2B5EF4-FFF2-40B4-BE49-F238E27FC236}">
                    <a16:creationId xmlns:a16="http://schemas.microsoft.com/office/drawing/2014/main" id="{44C26376-9201-44EA-8E3E-1C4BDCFB4E55}"/>
                  </a:ext>
                </a:extLst>
              </p:cNvPr>
              <p:cNvSpPr txBox="1"/>
              <p:nvPr/>
            </p:nvSpPr>
            <p:spPr>
              <a:xfrm>
                <a:off x="3953165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0" name="Textfeld 999">
                <a:extLst>
                  <a:ext uri="{FF2B5EF4-FFF2-40B4-BE49-F238E27FC236}">
                    <a16:creationId xmlns:a16="http://schemas.microsoft.com/office/drawing/2014/main" id="{4BBBBA88-F7DB-4225-8B43-2C31DB7EF566}"/>
                  </a:ext>
                </a:extLst>
              </p:cNvPr>
              <p:cNvSpPr txBox="1"/>
              <p:nvPr/>
            </p:nvSpPr>
            <p:spPr>
              <a:xfrm>
                <a:off x="4302874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1" name="Textfeld 1000">
                <a:extLst>
                  <a:ext uri="{FF2B5EF4-FFF2-40B4-BE49-F238E27FC236}">
                    <a16:creationId xmlns:a16="http://schemas.microsoft.com/office/drawing/2014/main" id="{E4AD0E19-BF10-4B81-8594-91358763A3B7}"/>
                  </a:ext>
                </a:extLst>
              </p:cNvPr>
              <p:cNvSpPr txBox="1"/>
              <p:nvPr/>
            </p:nvSpPr>
            <p:spPr>
              <a:xfrm>
                <a:off x="4652583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2" name="Textfeld 1001">
                <a:extLst>
                  <a:ext uri="{FF2B5EF4-FFF2-40B4-BE49-F238E27FC236}">
                    <a16:creationId xmlns:a16="http://schemas.microsoft.com/office/drawing/2014/main" id="{7F1C6A1D-4E4F-47E9-8FC9-87B8795EA902}"/>
                  </a:ext>
                </a:extLst>
              </p:cNvPr>
              <p:cNvSpPr txBox="1"/>
              <p:nvPr/>
            </p:nvSpPr>
            <p:spPr>
              <a:xfrm>
                <a:off x="5002292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3" name="Textfeld 1002">
                <a:extLst>
                  <a:ext uri="{FF2B5EF4-FFF2-40B4-BE49-F238E27FC236}">
                    <a16:creationId xmlns:a16="http://schemas.microsoft.com/office/drawing/2014/main" id="{E883F894-9400-4E9C-B4CC-A367726A909A}"/>
                  </a:ext>
                </a:extLst>
              </p:cNvPr>
              <p:cNvSpPr txBox="1"/>
              <p:nvPr/>
            </p:nvSpPr>
            <p:spPr>
              <a:xfrm>
                <a:off x="5352001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1004" name="Textfeld 1003">
                <a:extLst>
                  <a:ext uri="{FF2B5EF4-FFF2-40B4-BE49-F238E27FC236}">
                    <a16:creationId xmlns:a16="http://schemas.microsoft.com/office/drawing/2014/main" id="{75A8274F-CD79-45ED-9EB3-1C7E4CEA58A5}"/>
                  </a:ext>
                </a:extLst>
              </p:cNvPr>
              <p:cNvSpPr txBox="1"/>
              <p:nvPr/>
            </p:nvSpPr>
            <p:spPr>
              <a:xfrm>
                <a:off x="5656403" y="430547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16</a:t>
                </a:r>
              </a:p>
            </p:txBody>
          </p:sp>
          <p:sp>
            <p:nvSpPr>
              <p:cNvPr id="1005" name="Textfeld 1004">
                <a:extLst>
                  <a:ext uri="{FF2B5EF4-FFF2-40B4-BE49-F238E27FC236}">
                    <a16:creationId xmlns:a16="http://schemas.microsoft.com/office/drawing/2014/main" id="{34C345D7-8FD4-4A69-8C8C-F5F215917E9E}"/>
                  </a:ext>
                </a:extLst>
              </p:cNvPr>
              <p:cNvSpPr txBox="1"/>
              <p:nvPr/>
            </p:nvSpPr>
            <p:spPr>
              <a:xfrm>
                <a:off x="6051419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6" name="Textfeld 1005">
                <a:extLst>
                  <a:ext uri="{FF2B5EF4-FFF2-40B4-BE49-F238E27FC236}">
                    <a16:creationId xmlns:a16="http://schemas.microsoft.com/office/drawing/2014/main" id="{53DF8BAB-45FA-493C-88D5-66D1E444E67F}"/>
                  </a:ext>
                </a:extLst>
              </p:cNvPr>
              <p:cNvSpPr txBox="1"/>
              <p:nvPr/>
            </p:nvSpPr>
            <p:spPr>
              <a:xfrm>
                <a:off x="6750837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7" name="Textfeld 1006">
                <a:extLst>
                  <a:ext uri="{FF2B5EF4-FFF2-40B4-BE49-F238E27FC236}">
                    <a16:creationId xmlns:a16="http://schemas.microsoft.com/office/drawing/2014/main" id="{13F46B45-C5DF-4EAA-B2EE-E6ECC3778462}"/>
                  </a:ext>
                </a:extLst>
              </p:cNvPr>
              <p:cNvSpPr txBox="1"/>
              <p:nvPr/>
            </p:nvSpPr>
            <p:spPr>
              <a:xfrm>
                <a:off x="3558149" y="4654858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1008" name="Textfeld 1007">
                <a:extLst>
                  <a:ext uri="{FF2B5EF4-FFF2-40B4-BE49-F238E27FC236}">
                    <a16:creationId xmlns:a16="http://schemas.microsoft.com/office/drawing/2014/main" id="{6EB1201B-F85F-40EB-976F-9E986C7C789D}"/>
                  </a:ext>
                </a:extLst>
              </p:cNvPr>
              <p:cNvSpPr txBox="1"/>
              <p:nvPr/>
            </p:nvSpPr>
            <p:spPr>
              <a:xfrm>
                <a:off x="3953165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09" name="Textfeld 1008">
                <a:extLst>
                  <a:ext uri="{FF2B5EF4-FFF2-40B4-BE49-F238E27FC236}">
                    <a16:creationId xmlns:a16="http://schemas.microsoft.com/office/drawing/2014/main" id="{6CEC9DED-80D1-4039-8C03-4A614F755942}"/>
                  </a:ext>
                </a:extLst>
              </p:cNvPr>
              <p:cNvSpPr txBox="1"/>
              <p:nvPr/>
            </p:nvSpPr>
            <p:spPr>
              <a:xfrm>
                <a:off x="4302874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0" name="Textfeld 1009">
                <a:extLst>
                  <a:ext uri="{FF2B5EF4-FFF2-40B4-BE49-F238E27FC236}">
                    <a16:creationId xmlns:a16="http://schemas.microsoft.com/office/drawing/2014/main" id="{EFEEF6C5-03E8-46E9-8997-38545EAE346B}"/>
                  </a:ext>
                </a:extLst>
              </p:cNvPr>
              <p:cNvSpPr txBox="1"/>
              <p:nvPr/>
            </p:nvSpPr>
            <p:spPr>
              <a:xfrm>
                <a:off x="4652583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1" name="Textfeld 1010">
                <a:extLst>
                  <a:ext uri="{FF2B5EF4-FFF2-40B4-BE49-F238E27FC236}">
                    <a16:creationId xmlns:a16="http://schemas.microsoft.com/office/drawing/2014/main" id="{1037E2F8-60BD-49A5-8E8C-54F57EAABB4A}"/>
                  </a:ext>
                </a:extLst>
              </p:cNvPr>
              <p:cNvSpPr txBox="1"/>
              <p:nvPr/>
            </p:nvSpPr>
            <p:spPr>
              <a:xfrm>
                <a:off x="5002292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2" name="Textfeld 1011">
                <a:extLst>
                  <a:ext uri="{FF2B5EF4-FFF2-40B4-BE49-F238E27FC236}">
                    <a16:creationId xmlns:a16="http://schemas.microsoft.com/office/drawing/2014/main" id="{46EB592A-A216-4DC7-BF67-B24F1AAB5445}"/>
                  </a:ext>
                </a:extLst>
              </p:cNvPr>
              <p:cNvSpPr txBox="1"/>
              <p:nvPr/>
            </p:nvSpPr>
            <p:spPr>
              <a:xfrm>
                <a:off x="5352001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3" name="Textfeld 1012">
                <a:extLst>
                  <a:ext uri="{FF2B5EF4-FFF2-40B4-BE49-F238E27FC236}">
                    <a16:creationId xmlns:a16="http://schemas.microsoft.com/office/drawing/2014/main" id="{893E5CF3-4B95-4A91-BFDF-3CC7A6E76D20}"/>
                  </a:ext>
                </a:extLst>
              </p:cNvPr>
              <p:cNvSpPr txBox="1"/>
              <p:nvPr/>
            </p:nvSpPr>
            <p:spPr>
              <a:xfrm>
                <a:off x="5701710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0</a:t>
                </a:r>
              </a:p>
            </p:txBody>
          </p:sp>
          <p:sp>
            <p:nvSpPr>
              <p:cNvPr id="1014" name="Textfeld 1013">
                <a:extLst>
                  <a:ext uri="{FF2B5EF4-FFF2-40B4-BE49-F238E27FC236}">
                    <a16:creationId xmlns:a16="http://schemas.microsoft.com/office/drawing/2014/main" id="{615CBF75-AE1A-418A-85ED-C6E155D1AC89}"/>
                  </a:ext>
                </a:extLst>
              </p:cNvPr>
              <p:cNvSpPr txBox="1"/>
              <p:nvPr/>
            </p:nvSpPr>
            <p:spPr>
              <a:xfrm>
                <a:off x="6051419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5" name="Textfeld 1014">
                <a:extLst>
                  <a:ext uri="{FF2B5EF4-FFF2-40B4-BE49-F238E27FC236}">
                    <a16:creationId xmlns:a16="http://schemas.microsoft.com/office/drawing/2014/main" id="{835F0995-1E50-488F-A338-8AC684EC379F}"/>
                  </a:ext>
                </a:extLst>
              </p:cNvPr>
              <p:cNvSpPr txBox="1"/>
              <p:nvPr/>
            </p:nvSpPr>
            <p:spPr>
              <a:xfrm>
                <a:off x="6750837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6" name="Textfeld 1015">
                <a:extLst>
                  <a:ext uri="{FF2B5EF4-FFF2-40B4-BE49-F238E27FC236}">
                    <a16:creationId xmlns:a16="http://schemas.microsoft.com/office/drawing/2014/main" id="{81E3260A-6D32-4395-A4F7-92E304FB0B47}"/>
                  </a:ext>
                </a:extLst>
              </p:cNvPr>
              <p:cNvSpPr txBox="1"/>
              <p:nvPr/>
            </p:nvSpPr>
            <p:spPr>
              <a:xfrm>
                <a:off x="3603456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17" name="Textfeld 1016">
                <a:extLst>
                  <a:ext uri="{FF2B5EF4-FFF2-40B4-BE49-F238E27FC236}">
                    <a16:creationId xmlns:a16="http://schemas.microsoft.com/office/drawing/2014/main" id="{B8DC6731-7DF6-41DD-A6F1-F44C86BB8AAA}"/>
                  </a:ext>
                </a:extLst>
              </p:cNvPr>
              <p:cNvSpPr txBox="1"/>
              <p:nvPr/>
            </p:nvSpPr>
            <p:spPr>
              <a:xfrm>
                <a:off x="3953165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8" name="Textfeld 1017">
                <a:extLst>
                  <a:ext uri="{FF2B5EF4-FFF2-40B4-BE49-F238E27FC236}">
                    <a16:creationId xmlns:a16="http://schemas.microsoft.com/office/drawing/2014/main" id="{386F5290-946B-4BC2-B798-595B934E7159}"/>
                  </a:ext>
                </a:extLst>
              </p:cNvPr>
              <p:cNvSpPr txBox="1"/>
              <p:nvPr/>
            </p:nvSpPr>
            <p:spPr>
              <a:xfrm>
                <a:off x="4302874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9" name="Textfeld 1018">
                <a:extLst>
                  <a:ext uri="{FF2B5EF4-FFF2-40B4-BE49-F238E27FC236}">
                    <a16:creationId xmlns:a16="http://schemas.microsoft.com/office/drawing/2014/main" id="{8A1C2C24-3A02-4DAF-AEA3-D6AEAF6436BE}"/>
                  </a:ext>
                </a:extLst>
              </p:cNvPr>
              <p:cNvSpPr txBox="1"/>
              <p:nvPr/>
            </p:nvSpPr>
            <p:spPr>
              <a:xfrm>
                <a:off x="4652583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20" name="Textfeld 1019">
                <a:extLst>
                  <a:ext uri="{FF2B5EF4-FFF2-40B4-BE49-F238E27FC236}">
                    <a16:creationId xmlns:a16="http://schemas.microsoft.com/office/drawing/2014/main" id="{E2B96ED8-5A53-4271-9D9A-67516730DE17}"/>
                  </a:ext>
                </a:extLst>
              </p:cNvPr>
              <p:cNvSpPr txBox="1"/>
              <p:nvPr/>
            </p:nvSpPr>
            <p:spPr>
              <a:xfrm>
                <a:off x="5002292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1" name="Textfeld 1020">
                <a:extLst>
                  <a:ext uri="{FF2B5EF4-FFF2-40B4-BE49-F238E27FC236}">
                    <a16:creationId xmlns:a16="http://schemas.microsoft.com/office/drawing/2014/main" id="{2AA3DC0A-E2D0-4CF6-904A-176BE090B3B8}"/>
                  </a:ext>
                </a:extLst>
              </p:cNvPr>
              <p:cNvSpPr txBox="1"/>
              <p:nvPr/>
            </p:nvSpPr>
            <p:spPr>
              <a:xfrm>
                <a:off x="5352001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2" name="Textfeld 1021">
                <a:extLst>
                  <a:ext uri="{FF2B5EF4-FFF2-40B4-BE49-F238E27FC236}">
                    <a16:creationId xmlns:a16="http://schemas.microsoft.com/office/drawing/2014/main" id="{E91B40D6-39F4-4DEC-9743-EE3F8A6675D1}"/>
                  </a:ext>
                </a:extLst>
              </p:cNvPr>
              <p:cNvSpPr txBox="1"/>
              <p:nvPr/>
            </p:nvSpPr>
            <p:spPr>
              <a:xfrm>
                <a:off x="5701710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23" name="Textfeld 1022">
                <a:extLst>
                  <a:ext uri="{FF2B5EF4-FFF2-40B4-BE49-F238E27FC236}">
                    <a16:creationId xmlns:a16="http://schemas.microsoft.com/office/drawing/2014/main" id="{5670BEEA-97BF-4E07-8F46-0351F364AA31}"/>
                  </a:ext>
                </a:extLst>
              </p:cNvPr>
              <p:cNvSpPr txBox="1"/>
              <p:nvPr/>
            </p:nvSpPr>
            <p:spPr>
              <a:xfrm>
                <a:off x="6051419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1024" name="Textfeld 1023">
                <a:extLst>
                  <a:ext uri="{FF2B5EF4-FFF2-40B4-BE49-F238E27FC236}">
                    <a16:creationId xmlns:a16="http://schemas.microsoft.com/office/drawing/2014/main" id="{FC71706B-C0A9-4088-B8E8-DBE56375F7B6}"/>
                  </a:ext>
                </a:extLst>
              </p:cNvPr>
              <p:cNvSpPr txBox="1"/>
              <p:nvPr/>
            </p:nvSpPr>
            <p:spPr>
              <a:xfrm>
                <a:off x="6750837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</p:grpSp>
      </p:grpSp>
      <p:grpSp>
        <p:nvGrpSpPr>
          <p:cNvPr id="10" name="Grafik 6">
            <a:extLst>
              <a:ext uri="{FF2B5EF4-FFF2-40B4-BE49-F238E27FC236}">
                <a16:creationId xmlns:a16="http://schemas.microsoft.com/office/drawing/2014/main" id="{3ECD70C9-0F1D-4A48-946E-5B4FE26599C3}"/>
              </a:ext>
            </a:extLst>
          </p:cNvPr>
          <p:cNvGrpSpPr/>
          <p:nvPr/>
        </p:nvGrpSpPr>
        <p:grpSpPr>
          <a:xfrm>
            <a:off x="7303305" y="1968930"/>
            <a:ext cx="4430665" cy="2953345"/>
            <a:chOff x="4840078" y="2637389"/>
            <a:chExt cx="4430665" cy="2953345"/>
          </a:xfrm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39CEAE20-DAA7-4FE8-B33E-F68B748B41DC}"/>
                </a:ext>
              </a:extLst>
            </p:cNvPr>
            <p:cNvGrpSpPr/>
            <p:nvPr/>
          </p:nvGrpSpPr>
          <p:grpSpPr>
            <a:xfrm>
              <a:off x="5071269" y="2637389"/>
              <a:ext cx="4199474" cy="2953345"/>
              <a:chOff x="5071269" y="2637389"/>
              <a:chExt cx="4199474" cy="2953345"/>
            </a:xfrm>
          </p:grpSpPr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D1ACF17-A7D8-460D-9F76-D6ABF8AC6CFE}"/>
                  </a:ext>
                </a:extLst>
              </p:cNvPr>
              <p:cNvSpPr txBox="1"/>
              <p:nvPr/>
            </p:nvSpPr>
            <p:spPr>
              <a:xfrm>
                <a:off x="5071269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1890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8136B80-85F7-487C-BAA9-CDC97CED0D25}"/>
                  </a:ext>
                </a:extLst>
              </p:cNvPr>
              <p:cNvSpPr txBox="1"/>
              <p:nvPr/>
            </p:nvSpPr>
            <p:spPr>
              <a:xfrm>
                <a:off x="6394011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1900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953E9CD-BF3B-4992-B8CB-E46F5A224C49}"/>
                  </a:ext>
                </a:extLst>
              </p:cNvPr>
              <p:cNvSpPr txBox="1"/>
              <p:nvPr/>
            </p:nvSpPr>
            <p:spPr>
              <a:xfrm>
                <a:off x="7716754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1910</a:t>
                </a:r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55D0A73A-BC3C-45F2-8C74-EFD07DD344F6}"/>
                  </a:ext>
                </a:extLst>
              </p:cNvPr>
              <p:cNvSpPr/>
              <p:nvPr/>
            </p:nvSpPr>
            <p:spPr>
              <a:xfrm>
                <a:off x="9258034" y="2637389"/>
                <a:ext cx="12709" cy="2649158"/>
              </a:xfrm>
              <a:custGeom>
                <a:avLst/>
                <a:gdLst>
                  <a:gd name="connsiteX0" fmla="*/ 0 w 12709"/>
                  <a:gd name="connsiteY0" fmla="*/ 2649158 h 2649158"/>
                  <a:gd name="connsiteX1" fmla="*/ 0 w 12709"/>
                  <a:gd name="connsiteY1" fmla="*/ 0 h 26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9" h="2649158">
                    <a:moveTo>
                      <a:pt x="0" y="2649158"/>
                    </a:moveTo>
                    <a:lnTo>
                      <a:pt x="0" y="0"/>
                    </a:lnTo>
                  </a:path>
                </a:pathLst>
              </a:custGeom>
              <a:noFill/>
              <a:ln w="1271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EF116075-587C-42BB-A7C1-15B89B29E08E}"/>
                </a:ext>
              </a:extLst>
            </p:cNvPr>
            <p:cNvSpPr/>
            <p:nvPr/>
          </p:nvSpPr>
          <p:spPr>
            <a:xfrm>
              <a:off x="4840078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FE914084-D0A7-4014-912A-41FF45FA43A8}"/>
                </a:ext>
              </a:extLst>
            </p:cNvPr>
            <p:cNvSpPr/>
            <p:nvPr/>
          </p:nvSpPr>
          <p:spPr>
            <a:xfrm>
              <a:off x="4972352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8AA1136-EFDF-458D-A44A-8D9297FF6FBB}"/>
                </a:ext>
              </a:extLst>
            </p:cNvPr>
            <p:cNvSpPr/>
            <p:nvPr/>
          </p:nvSpPr>
          <p:spPr>
            <a:xfrm>
              <a:off x="5104626" y="5162469"/>
              <a:ext cx="105818" cy="124078"/>
            </a:xfrm>
            <a:custGeom>
              <a:avLst/>
              <a:gdLst>
                <a:gd name="connsiteX0" fmla="*/ 0 w 105818"/>
                <a:gd name="connsiteY0" fmla="*/ 124079 h 124078"/>
                <a:gd name="connsiteX1" fmla="*/ 105819 w 105818"/>
                <a:gd name="connsiteY1" fmla="*/ 124079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9"/>
                  </a:moveTo>
                  <a:lnTo>
                    <a:pt x="105819" y="124079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BBEE9EB-1E62-4E47-99F7-498F22338591}"/>
                </a:ext>
              </a:extLst>
            </p:cNvPr>
            <p:cNvSpPr/>
            <p:nvPr/>
          </p:nvSpPr>
          <p:spPr>
            <a:xfrm>
              <a:off x="523689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10D428C-7565-4BF3-9A66-BC4520195D50}"/>
                </a:ext>
              </a:extLst>
            </p:cNvPr>
            <p:cNvSpPr/>
            <p:nvPr/>
          </p:nvSpPr>
          <p:spPr>
            <a:xfrm>
              <a:off x="53691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588C9CFC-26A8-4EF1-BB41-3A2CA723C678}"/>
                </a:ext>
              </a:extLst>
            </p:cNvPr>
            <p:cNvSpPr/>
            <p:nvPr/>
          </p:nvSpPr>
          <p:spPr>
            <a:xfrm>
              <a:off x="550145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1C766917-AF62-42F4-B215-89E8D8EDC3D8}"/>
                </a:ext>
              </a:extLst>
            </p:cNvPr>
            <p:cNvSpPr/>
            <p:nvPr/>
          </p:nvSpPr>
          <p:spPr>
            <a:xfrm>
              <a:off x="5633724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4A30DEB-8E4C-4A8A-A71F-3C702A07FEC8}"/>
                </a:ext>
              </a:extLst>
            </p:cNvPr>
            <p:cNvSpPr/>
            <p:nvPr/>
          </p:nvSpPr>
          <p:spPr>
            <a:xfrm>
              <a:off x="576599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EF4BCD48-A935-4E90-8039-A37A52BD2813}"/>
                </a:ext>
              </a:extLst>
            </p:cNvPr>
            <p:cNvSpPr/>
            <p:nvPr/>
          </p:nvSpPr>
          <p:spPr>
            <a:xfrm>
              <a:off x="58982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A0B3E780-B14A-4772-8235-411A0EFF4533}"/>
                </a:ext>
              </a:extLst>
            </p:cNvPr>
            <p:cNvSpPr/>
            <p:nvPr/>
          </p:nvSpPr>
          <p:spPr>
            <a:xfrm>
              <a:off x="60305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7058A75D-64F9-48D7-9B2E-9099C1F51056}"/>
                </a:ext>
              </a:extLst>
            </p:cNvPr>
            <p:cNvSpPr/>
            <p:nvPr/>
          </p:nvSpPr>
          <p:spPr>
            <a:xfrm>
              <a:off x="6162824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5" name="Freihandform: Form 534">
              <a:extLst>
                <a:ext uri="{FF2B5EF4-FFF2-40B4-BE49-F238E27FC236}">
                  <a16:creationId xmlns:a16="http://schemas.microsoft.com/office/drawing/2014/main" id="{D8BCF775-F429-426F-9828-A691A2F9DB5A}"/>
                </a:ext>
              </a:extLst>
            </p:cNvPr>
            <p:cNvSpPr/>
            <p:nvPr/>
          </p:nvSpPr>
          <p:spPr>
            <a:xfrm>
              <a:off x="6295095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23E9C549-9ABC-4B6C-8AB5-FCD8E790151C}"/>
                </a:ext>
              </a:extLst>
            </p:cNvPr>
            <p:cNvSpPr/>
            <p:nvPr/>
          </p:nvSpPr>
          <p:spPr>
            <a:xfrm>
              <a:off x="642736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8DBAE47A-61B2-4D9B-AB49-798EE9DD8629}"/>
                </a:ext>
              </a:extLst>
            </p:cNvPr>
            <p:cNvSpPr/>
            <p:nvPr/>
          </p:nvSpPr>
          <p:spPr>
            <a:xfrm>
              <a:off x="65596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F66D64E3-A581-4F81-92BE-C6F2F563C284}"/>
                </a:ext>
              </a:extLst>
            </p:cNvPr>
            <p:cNvSpPr/>
            <p:nvPr/>
          </p:nvSpPr>
          <p:spPr>
            <a:xfrm>
              <a:off x="6691911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283FDA3B-737F-4559-93E2-44207751E274}"/>
                </a:ext>
              </a:extLst>
            </p:cNvPr>
            <p:cNvSpPr/>
            <p:nvPr/>
          </p:nvSpPr>
          <p:spPr>
            <a:xfrm>
              <a:off x="682419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62F358EB-2F1C-4291-B5F2-EBECBBD7323B}"/>
                </a:ext>
              </a:extLst>
            </p:cNvPr>
            <p:cNvSpPr/>
            <p:nvPr/>
          </p:nvSpPr>
          <p:spPr>
            <a:xfrm>
              <a:off x="69564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4D38C8A1-BEF2-420C-A2F0-3CCCB2AB5507}"/>
                </a:ext>
              </a:extLst>
            </p:cNvPr>
            <p:cNvSpPr/>
            <p:nvPr/>
          </p:nvSpPr>
          <p:spPr>
            <a:xfrm>
              <a:off x="708873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72CD6FDC-6DB9-4896-96AA-61DAE3E2ACFF}"/>
                </a:ext>
              </a:extLst>
            </p:cNvPr>
            <p:cNvSpPr/>
            <p:nvPr/>
          </p:nvSpPr>
          <p:spPr>
            <a:xfrm>
              <a:off x="7221010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69DE7123-BDA1-41E5-8507-E5B6606DD7EA}"/>
                </a:ext>
              </a:extLst>
            </p:cNvPr>
            <p:cNvSpPr/>
            <p:nvPr/>
          </p:nvSpPr>
          <p:spPr>
            <a:xfrm>
              <a:off x="73532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C5C4AB16-A5A0-49F2-981C-639A854A4AD0}"/>
                </a:ext>
              </a:extLst>
            </p:cNvPr>
            <p:cNvSpPr/>
            <p:nvPr/>
          </p:nvSpPr>
          <p:spPr>
            <a:xfrm>
              <a:off x="7485566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09 w 105809"/>
                <a:gd name="connsiteY1" fmla="*/ 41351 h 41350"/>
                <a:gd name="connsiteX2" fmla="*/ 105809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09" y="41351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6BA30104-C6CE-4E7E-AF5C-2CB33AE423FB}"/>
                </a:ext>
              </a:extLst>
            </p:cNvPr>
            <p:cNvSpPr/>
            <p:nvPr/>
          </p:nvSpPr>
          <p:spPr>
            <a:xfrm>
              <a:off x="7617837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063F2ED7-689C-474C-B1DF-ACD5060E48D4}"/>
                </a:ext>
              </a:extLst>
            </p:cNvPr>
            <p:cNvSpPr/>
            <p:nvPr/>
          </p:nvSpPr>
          <p:spPr>
            <a:xfrm>
              <a:off x="775010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3F3F60F9-D2AB-4E39-8B33-949EB49BBA9C}"/>
                </a:ext>
              </a:extLst>
            </p:cNvPr>
            <p:cNvSpPr/>
            <p:nvPr/>
          </p:nvSpPr>
          <p:spPr>
            <a:xfrm>
              <a:off x="78823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ihandform: Form 547">
              <a:extLst>
                <a:ext uri="{FF2B5EF4-FFF2-40B4-BE49-F238E27FC236}">
                  <a16:creationId xmlns:a16="http://schemas.microsoft.com/office/drawing/2014/main" id="{9158A839-39D5-42B7-91FD-50EBAF2D4912}"/>
                </a:ext>
              </a:extLst>
            </p:cNvPr>
            <p:cNvSpPr/>
            <p:nvPr/>
          </p:nvSpPr>
          <p:spPr>
            <a:xfrm>
              <a:off x="8014653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9" name="Freihandform: Form 548">
              <a:extLst>
                <a:ext uri="{FF2B5EF4-FFF2-40B4-BE49-F238E27FC236}">
                  <a16:creationId xmlns:a16="http://schemas.microsoft.com/office/drawing/2014/main" id="{72DEEA1D-EAAC-401C-880D-05E15419805D}"/>
                </a:ext>
              </a:extLst>
            </p:cNvPr>
            <p:cNvSpPr/>
            <p:nvPr/>
          </p:nvSpPr>
          <p:spPr>
            <a:xfrm>
              <a:off x="8146924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1D08B530-069E-48BF-B85B-87A4A5441F9A}"/>
                </a:ext>
              </a:extLst>
            </p:cNvPr>
            <p:cNvSpPr/>
            <p:nvPr/>
          </p:nvSpPr>
          <p:spPr>
            <a:xfrm>
              <a:off x="8279209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1" name="Freihandform: Form 550">
              <a:extLst>
                <a:ext uri="{FF2B5EF4-FFF2-40B4-BE49-F238E27FC236}">
                  <a16:creationId xmlns:a16="http://schemas.microsoft.com/office/drawing/2014/main" id="{9ECD0FF9-CAE9-4D52-8BE0-BDC3167E6EA2}"/>
                </a:ext>
              </a:extLst>
            </p:cNvPr>
            <p:cNvSpPr/>
            <p:nvPr/>
          </p:nvSpPr>
          <p:spPr>
            <a:xfrm>
              <a:off x="84114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287D7AB8-180C-444B-89A3-3DC7B6EB53CD}"/>
                </a:ext>
              </a:extLst>
            </p:cNvPr>
            <p:cNvSpPr/>
            <p:nvPr/>
          </p:nvSpPr>
          <p:spPr>
            <a:xfrm>
              <a:off x="8543752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3 w 105822"/>
                <a:gd name="connsiteY1" fmla="*/ 41351 h 41350"/>
                <a:gd name="connsiteX2" fmla="*/ 105823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3" y="4135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86958D99-7DDA-488A-9094-821A036663C3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5" name="Freihandform: Form 564">
              <a:extLst>
                <a:ext uri="{FF2B5EF4-FFF2-40B4-BE49-F238E27FC236}">
                  <a16:creationId xmlns:a16="http://schemas.microsoft.com/office/drawing/2014/main" id="{CB87F89D-B841-4BEB-9FE2-DCEBDCDBEC82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F50F2436-3F9C-417E-9FDA-C69860259EE1}"/>
                </a:ext>
              </a:extLst>
            </p:cNvPr>
            <p:cNvSpPr/>
            <p:nvPr/>
          </p:nvSpPr>
          <p:spPr>
            <a:xfrm>
              <a:off x="5104626" y="5038390"/>
              <a:ext cx="105818" cy="124078"/>
            </a:xfrm>
            <a:custGeom>
              <a:avLst/>
              <a:gdLst>
                <a:gd name="connsiteX0" fmla="*/ 0 w 105818"/>
                <a:gd name="connsiteY0" fmla="*/ 124078 h 124078"/>
                <a:gd name="connsiteX1" fmla="*/ 105819 w 105818"/>
                <a:gd name="connsiteY1" fmla="*/ 124078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8"/>
                  </a:moveTo>
                  <a:lnTo>
                    <a:pt x="105819" y="12407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3466EFC6-92EA-47EA-8CFF-50DA5A53D525}"/>
                </a:ext>
              </a:extLst>
            </p:cNvPr>
            <p:cNvSpPr/>
            <p:nvPr/>
          </p:nvSpPr>
          <p:spPr>
            <a:xfrm>
              <a:off x="523689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9040A1E0-0FCC-41C8-83FA-33EC346DBFEC}"/>
                </a:ext>
              </a:extLst>
            </p:cNvPr>
            <p:cNvSpPr/>
            <p:nvPr/>
          </p:nvSpPr>
          <p:spPr>
            <a:xfrm>
              <a:off x="5369168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9" name="Freihandform: Form 568">
              <a:extLst>
                <a:ext uri="{FF2B5EF4-FFF2-40B4-BE49-F238E27FC236}">
                  <a16:creationId xmlns:a16="http://schemas.microsoft.com/office/drawing/2014/main" id="{4DE86B0B-49CA-4781-BEFA-D052D7E1088C}"/>
                </a:ext>
              </a:extLst>
            </p:cNvPr>
            <p:cNvSpPr/>
            <p:nvPr/>
          </p:nvSpPr>
          <p:spPr>
            <a:xfrm>
              <a:off x="5501453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8941FAB9-5982-405E-9320-7E0742108D9B}"/>
                </a:ext>
              </a:extLst>
            </p:cNvPr>
            <p:cNvSpPr/>
            <p:nvPr/>
          </p:nvSpPr>
          <p:spPr>
            <a:xfrm>
              <a:off x="5633724" y="5121105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1" name="Freihandform: Form 570">
              <a:extLst>
                <a:ext uri="{FF2B5EF4-FFF2-40B4-BE49-F238E27FC236}">
                  <a16:creationId xmlns:a16="http://schemas.microsoft.com/office/drawing/2014/main" id="{02BBD104-37DE-4261-B9C4-881FC2E971D4}"/>
                </a:ext>
              </a:extLst>
            </p:cNvPr>
            <p:cNvSpPr/>
            <p:nvPr/>
          </p:nvSpPr>
          <p:spPr>
            <a:xfrm>
              <a:off x="576599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4C3494E9-7D82-4114-9E7B-311C78BB8CB1}"/>
                </a:ext>
              </a:extLst>
            </p:cNvPr>
            <p:cNvSpPr/>
            <p:nvPr/>
          </p:nvSpPr>
          <p:spPr>
            <a:xfrm>
              <a:off x="5898268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D327E7A6-677E-4F8F-BB15-2A5B7E0E8445}"/>
                </a:ext>
              </a:extLst>
            </p:cNvPr>
            <p:cNvSpPr/>
            <p:nvPr/>
          </p:nvSpPr>
          <p:spPr>
            <a:xfrm>
              <a:off x="6030539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4" name="Freihandform: Form 573">
              <a:extLst>
                <a:ext uri="{FF2B5EF4-FFF2-40B4-BE49-F238E27FC236}">
                  <a16:creationId xmlns:a16="http://schemas.microsoft.com/office/drawing/2014/main" id="{6DB46F37-1305-4C63-92F4-F927747563A3}"/>
                </a:ext>
              </a:extLst>
            </p:cNvPr>
            <p:cNvSpPr/>
            <p:nvPr/>
          </p:nvSpPr>
          <p:spPr>
            <a:xfrm>
              <a:off x="6162824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5" name="Freihandform: Form 574">
              <a:extLst>
                <a:ext uri="{FF2B5EF4-FFF2-40B4-BE49-F238E27FC236}">
                  <a16:creationId xmlns:a16="http://schemas.microsoft.com/office/drawing/2014/main" id="{5F1F010A-97D9-4147-B367-DAC098ADA0B0}"/>
                </a:ext>
              </a:extLst>
            </p:cNvPr>
            <p:cNvSpPr/>
            <p:nvPr/>
          </p:nvSpPr>
          <p:spPr>
            <a:xfrm>
              <a:off x="6295095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E8034F29-AC81-4D9C-BFD2-51E9B72D5F2D}"/>
                </a:ext>
              </a:extLst>
            </p:cNvPr>
            <p:cNvSpPr/>
            <p:nvPr/>
          </p:nvSpPr>
          <p:spPr>
            <a:xfrm>
              <a:off x="642736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006D1059-82FE-4459-AC08-08AC702A1173}"/>
                </a:ext>
              </a:extLst>
            </p:cNvPr>
            <p:cNvSpPr/>
            <p:nvPr/>
          </p:nvSpPr>
          <p:spPr>
            <a:xfrm>
              <a:off x="6559639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35E6A3F9-DE11-46D0-B7CE-FDD2BB93EC90}"/>
                </a:ext>
              </a:extLst>
            </p:cNvPr>
            <p:cNvSpPr/>
            <p:nvPr/>
          </p:nvSpPr>
          <p:spPr>
            <a:xfrm>
              <a:off x="6691911" y="5038390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1BDE29F8-45F0-4C02-A531-436D574066F6}"/>
                </a:ext>
              </a:extLst>
            </p:cNvPr>
            <p:cNvSpPr/>
            <p:nvPr/>
          </p:nvSpPr>
          <p:spPr>
            <a:xfrm>
              <a:off x="6824195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D020DF67-63A8-493E-A43E-8FB6D3BD82B6}"/>
                </a:ext>
              </a:extLst>
            </p:cNvPr>
            <p:cNvSpPr/>
            <p:nvPr/>
          </p:nvSpPr>
          <p:spPr>
            <a:xfrm>
              <a:off x="695646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6DCEF7DD-6FB1-40DF-B1D6-6DC7742D3D93}"/>
                </a:ext>
              </a:extLst>
            </p:cNvPr>
            <p:cNvSpPr/>
            <p:nvPr/>
          </p:nvSpPr>
          <p:spPr>
            <a:xfrm>
              <a:off x="7088738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7D2EB67B-72F3-42A5-A462-6E64FC810DFC}"/>
                </a:ext>
              </a:extLst>
            </p:cNvPr>
            <p:cNvSpPr/>
            <p:nvPr/>
          </p:nvSpPr>
          <p:spPr>
            <a:xfrm>
              <a:off x="7221010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836A8363-C220-454A-95F3-3BD08F5F6A06}"/>
                </a:ext>
              </a:extLst>
            </p:cNvPr>
            <p:cNvSpPr/>
            <p:nvPr/>
          </p:nvSpPr>
          <p:spPr>
            <a:xfrm>
              <a:off x="73532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62EB8AA2-4AC4-4020-9043-BD630F84EE2F}"/>
                </a:ext>
              </a:extLst>
            </p:cNvPr>
            <p:cNvSpPr/>
            <p:nvPr/>
          </p:nvSpPr>
          <p:spPr>
            <a:xfrm>
              <a:off x="7485566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29AE25DF-4B96-4B6F-8FFA-576E0E2D1211}"/>
                </a:ext>
              </a:extLst>
            </p:cNvPr>
            <p:cNvSpPr/>
            <p:nvPr/>
          </p:nvSpPr>
          <p:spPr>
            <a:xfrm>
              <a:off x="7617837" y="4914299"/>
              <a:ext cx="105809" cy="289533"/>
            </a:xfrm>
            <a:custGeom>
              <a:avLst/>
              <a:gdLst>
                <a:gd name="connsiteX0" fmla="*/ 0 w 105809"/>
                <a:gd name="connsiteY0" fmla="*/ 289534 h 289533"/>
                <a:gd name="connsiteX1" fmla="*/ 105810 w 105809"/>
                <a:gd name="connsiteY1" fmla="*/ 289534 h 289533"/>
                <a:gd name="connsiteX2" fmla="*/ 105810 w 105809"/>
                <a:gd name="connsiteY2" fmla="*/ 0 h 289533"/>
                <a:gd name="connsiteX3" fmla="*/ 0 w 105809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89533">
                  <a:moveTo>
                    <a:pt x="0" y="289534"/>
                  </a:moveTo>
                  <a:lnTo>
                    <a:pt x="105810" y="28953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70A5EAA0-93C0-42E1-BD74-7FF5D679E82B}"/>
                </a:ext>
              </a:extLst>
            </p:cNvPr>
            <p:cNvSpPr/>
            <p:nvPr/>
          </p:nvSpPr>
          <p:spPr>
            <a:xfrm>
              <a:off x="7750109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BD571DC4-CC66-4032-AB14-0450E7366343}"/>
                </a:ext>
              </a:extLst>
            </p:cNvPr>
            <p:cNvSpPr/>
            <p:nvPr/>
          </p:nvSpPr>
          <p:spPr>
            <a:xfrm>
              <a:off x="7882381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D927E3D7-DC79-4FA4-95E4-3C7FDD0DCCE9}"/>
                </a:ext>
              </a:extLst>
            </p:cNvPr>
            <p:cNvSpPr/>
            <p:nvPr/>
          </p:nvSpPr>
          <p:spPr>
            <a:xfrm>
              <a:off x="8014653" y="4997026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32FC9CF1-102B-411E-920F-1A14EE9ED3B0}"/>
                </a:ext>
              </a:extLst>
            </p:cNvPr>
            <p:cNvSpPr/>
            <p:nvPr/>
          </p:nvSpPr>
          <p:spPr>
            <a:xfrm>
              <a:off x="8146924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B78A8647-2DEC-4E85-A0D5-F6EC4334EA07}"/>
                </a:ext>
              </a:extLst>
            </p:cNvPr>
            <p:cNvSpPr/>
            <p:nvPr/>
          </p:nvSpPr>
          <p:spPr>
            <a:xfrm>
              <a:off x="8279209" y="5203833"/>
              <a:ext cx="105809" cy="41363"/>
            </a:xfrm>
            <a:custGeom>
              <a:avLst/>
              <a:gdLst>
                <a:gd name="connsiteX0" fmla="*/ 0 w 105809"/>
                <a:gd name="connsiteY0" fmla="*/ 41364 h 41363"/>
                <a:gd name="connsiteX1" fmla="*/ 105810 w 105809"/>
                <a:gd name="connsiteY1" fmla="*/ 41364 h 41363"/>
                <a:gd name="connsiteX2" fmla="*/ 105810 w 105809"/>
                <a:gd name="connsiteY2" fmla="*/ 0 h 41363"/>
                <a:gd name="connsiteX3" fmla="*/ 0 w 105809"/>
                <a:gd name="connsiteY3" fmla="*/ 0 h 4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63">
                  <a:moveTo>
                    <a:pt x="0" y="41364"/>
                  </a:moveTo>
                  <a:lnTo>
                    <a:pt x="105810" y="4136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5CD6ADDA-989D-47D2-9DE2-95BC23022ECA}"/>
                </a:ext>
              </a:extLst>
            </p:cNvPr>
            <p:cNvSpPr/>
            <p:nvPr/>
          </p:nvSpPr>
          <p:spPr>
            <a:xfrm>
              <a:off x="84114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F84373BF-353E-4693-A9E6-59B1716FC30F}"/>
                </a:ext>
              </a:extLst>
            </p:cNvPr>
            <p:cNvSpPr/>
            <p:nvPr/>
          </p:nvSpPr>
          <p:spPr>
            <a:xfrm>
              <a:off x="8543752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66825A70-38FF-46D8-A506-AEF409F72722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C54164E5-B7C5-406E-BA18-372F796BC014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CFA5F2AB-82BF-4D47-BA68-6BB80143E39F}"/>
                </a:ext>
              </a:extLst>
            </p:cNvPr>
            <p:cNvSpPr/>
            <p:nvPr/>
          </p:nvSpPr>
          <p:spPr>
            <a:xfrm>
              <a:off x="5104626" y="4955663"/>
              <a:ext cx="105818" cy="82727"/>
            </a:xfrm>
            <a:custGeom>
              <a:avLst/>
              <a:gdLst>
                <a:gd name="connsiteX0" fmla="*/ 0 w 105818"/>
                <a:gd name="connsiteY0" fmla="*/ 82728 h 82727"/>
                <a:gd name="connsiteX1" fmla="*/ 105819 w 105818"/>
                <a:gd name="connsiteY1" fmla="*/ 82728 h 82727"/>
                <a:gd name="connsiteX2" fmla="*/ 105819 w 105818"/>
                <a:gd name="connsiteY2" fmla="*/ 0 h 82727"/>
                <a:gd name="connsiteX3" fmla="*/ 0 w 105818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82727">
                  <a:moveTo>
                    <a:pt x="0" y="82728"/>
                  </a:moveTo>
                  <a:lnTo>
                    <a:pt x="105819" y="8272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86CB6524-79F1-4403-A1BF-4868ED5A01D5}"/>
                </a:ext>
              </a:extLst>
            </p:cNvPr>
            <p:cNvSpPr/>
            <p:nvPr/>
          </p:nvSpPr>
          <p:spPr>
            <a:xfrm>
              <a:off x="5236897" y="4997026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00A77E37-0A9E-4657-A87F-4A9F20ABD92E}"/>
                </a:ext>
              </a:extLst>
            </p:cNvPr>
            <p:cNvSpPr/>
            <p:nvPr/>
          </p:nvSpPr>
          <p:spPr>
            <a:xfrm>
              <a:off x="5369168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58EBCFB3-8778-4135-A876-19887E06A0BD}"/>
                </a:ext>
              </a:extLst>
            </p:cNvPr>
            <p:cNvSpPr/>
            <p:nvPr/>
          </p:nvSpPr>
          <p:spPr>
            <a:xfrm>
              <a:off x="550145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DB17D6A0-125D-4BCB-8DF7-4BA2AB41D871}"/>
                </a:ext>
              </a:extLst>
            </p:cNvPr>
            <p:cNvSpPr/>
            <p:nvPr/>
          </p:nvSpPr>
          <p:spPr>
            <a:xfrm>
              <a:off x="5633724" y="4997026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0DB7E95D-4756-451E-8A13-F8071BBBFA96}"/>
                </a:ext>
              </a:extLst>
            </p:cNvPr>
            <p:cNvSpPr/>
            <p:nvPr/>
          </p:nvSpPr>
          <p:spPr>
            <a:xfrm>
              <a:off x="5765996" y="4955663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46DFED02-B08C-4463-927F-5A2390417103}"/>
                </a:ext>
              </a:extLst>
            </p:cNvPr>
            <p:cNvSpPr/>
            <p:nvPr/>
          </p:nvSpPr>
          <p:spPr>
            <a:xfrm>
              <a:off x="589826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5E7184A0-24AF-4EC2-A1A6-4F3845FA7469}"/>
                </a:ext>
              </a:extLst>
            </p:cNvPr>
            <p:cNvSpPr/>
            <p:nvPr/>
          </p:nvSpPr>
          <p:spPr>
            <a:xfrm>
              <a:off x="603053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18BDBF2B-7087-4153-A336-84339BD58D34}"/>
                </a:ext>
              </a:extLst>
            </p:cNvPr>
            <p:cNvSpPr/>
            <p:nvPr/>
          </p:nvSpPr>
          <p:spPr>
            <a:xfrm>
              <a:off x="6162824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A6A051E0-CE86-4826-A398-A9A9289D031C}"/>
                </a:ext>
              </a:extLst>
            </p:cNvPr>
            <p:cNvSpPr/>
            <p:nvPr/>
          </p:nvSpPr>
          <p:spPr>
            <a:xfrm>
              <a:off x="6295095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2 w 105822"/>
                <a:gd name="connsiteY1" fmla="*/ 165455 h 165455"/>
                <a:gd name="connsiteX2" fmla="*/ 105822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2" y="16545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1549D085-229B-4948-8A8C-6A2FE87EEFA3}"/>
                </a:ext>
              </a:extLst>
            </p:cNvPr>
            <p:cNvSpPr/>
            <p:nvPr/>
          </p:nvSpPr>
          <p:spPr>
            <a:xfrm>
              <a:off x="6427367" y="4872948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70E97492-35EE-4BC9-AD7C-D5268989B4AD}"/>
                </a:ext>
              </a:extLst>
            </p:cNvPr>
            <p:cNvSpPr/>
            <p:nvPr/>
          </p:nvSpPr>
          <p:spPr>
            <a:xfrm>
              <a:off x="6559639" y="4831584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3F225BBA-BDBF-462D-882E-1D94F1BAAE71}"/>
                </a:ext>
              </a:extLst>
            </p:cNvPr>
            <p:cNvSpPr/>
            <p:nvPr/>
          </p:nvSpPr>
          <p:spPr>
            <a:xfrm>
              <a:off x="6691911" y="4707505"/>
              <a:ext cx="105822" cy="330885"/>
            </a:xfrm>
            <a:custGeom>
              <a:avLst/>
              <a:gdLst>
                <a:gd name="connsiteX0" fmla="*/ 0 w 105822"/>
                <a:gd name="connsiteY0" fmla="*/ 330885 h 330885"/>
                <a:gd name="connsiteX1" fmla="*/ 105822 w 105822"/>
                <a:gd name="connsiteY1" fmla="*/ 330885 h 330885"/>
                <a:gd name="connsiteX2" fmla="*/ 105822 w 105822"/>
                <a:gd name="connsiteY2" fmla="*/ 0 h 330885"/>
                <a:gd name="connsiteX3" fmla="*/ 0 w 105822"/>
                <a:gd name="connsiteY3" fmla="*/ 0 h 33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5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2BFD046A-4FA8-48AF-A3A8-3506AA9D5081}"/>
                </a:ext>
              </a:extLst>
            </p:cNvPr>
            <p:cNvSpPr/>
            <p:nvPr/>
          </p:nvSpPr>
          <p:spPr>
            <a:xfrm>
              <a:off x="6824195" y="4666142"/>
              <a:ext cx="105809" cy="372248"/>
            </a:xfrm>
            <a:custGeom>
              <a:avLst/>
              <a:gdLst>
                <a:gd name="connsiteX0" fmla="*/ 0 w 105809"/>
                <a:gd name="connsiteY0" fmla="*/ 372249 h 372248"/>
                <a:gd name="connsiteX1" fmla="*/ 105810 w 105809"/>
                <a:gd name="connsiteY1" fmla="*/ 372249 h 372248"/>
                <a:gd name="connsiteX2" fmla="*/ 105810 w 105809"/>
                <a:gd name="connsiteY2" fmla="*/ 0 h 372248"/>
                <a:gd name="connsiteX3" fmla="*/ 0 w 105809"/>
                <a:gd name="connsiteY3" fmla="*/ 0 h 37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372248">
                  <a:moveTo>
                    <a:pt x="0" y="372249"/>
                  </a:moveTo>
                  <a:lnTo>
                    <a:pt x="105810" y="372249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3B6211D7-A843-4F58-BCB8-DCBA58A6380B}"/>
                </a:ext>
              </a:extLst>
            </p:cNvPr>
            <p:cNvSpPr/>
            <p:nvPr/>
          </p:nvSpPr>
          <p:spPr>
            <a:xfrm>
              <a:off x="6956466" y="4748857"/>
              <a:ext cx="105822" cy="289533"/>
            </a:xfrm>
            <a:custGeom>
              <a:avLst/>
              <a:gdLst>
                <a:gd name="connsiteX0" fmla="*/ 0 w 105822"/>
                <a:gd name="connsiteY0" fmla="*/ 289534 h 289533"/>
                <a:gd name="connsiteX1" fmla="*/ 105822 w 105822"/>
                <a:gd name="connsiteY1" fmla="*/ 289534 h 289533"/>
                <a:gd name="connsiteX2" fmla="*/ 105822 w 105822"/>
                <a:gd name="connsiteY2" fmla="*/ 0 h 289533"/>
                <a:gd name="connsiteX3" fmla="*/ 0 w 105822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33">
                  <a:moveTo>
                    <a:pt x="0" y="289534"/>
                  </a:moveTo>
                  <a:lnTo>
                    <a:pt x="105822" y="28953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2A833D7A-3F05-4CF3-9F20-187384B83E52}"/>
                </a:ext>
              </a:extLst>
            </p:cNvPr>
            <p:cNvSpPr/>
            <p:nvPr/>
          </p:nvSpPr>
          <p:spPr>
            <a:xfrm>
              <a:off x="7088738" y="4831584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88F1CB0C-C28B-4B02-8636-A96C0A6B32BF}"/>
                </a:ext>
              </a:extLst>
            </p:cNvPr>
            <p:cNvSpPr/>
            <p:nvPr/>
          </p:nvSpPr>
          <p:spPr>
            <a:xfrm>
              <a:off x="7221010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23AF9206-E581-47CF-B82C-32141FEE73DA}"/>
                </a:ext>
              </a:extLst>
            </p:cNvPr>
            <p:cNvSpPr/>
            <p:nvPr/>
          </p:nvSpPr>
          <p:spPr>
            <a:xfrm>
              <a:off x="7353281" y="4872948"/>
              <a:ext cx="105822" cy="248157"/>
            </a:xfrm>
            <a:custGeom>
              <a:avLst/>
              <a:gdLst>
                <a:gd name="connsiteX0" fmla="*/ 0 w 105822"/>
                <a:gd name="connsiteY0" fmla="*/ 248157 h 248157"/>
                <a:gd name="connsiteX1" fmla="*/ 105823 w 105822"/>
                <a:gd name="connsiteY1" fmla="*/ 248157 h 248157"/>
                <a:gd name="connsiteX2" fmla="*/ 105823 w 105822"/>
                <a:gd name="connsiteY2" fmla="*/ 0 h 248157"/>
                <a:gd name="connsiteX3" fmla="*/ 0 w 105822"/>
                <a:gd name="connsiteY3" fmla="*/ 0 h 24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57">
                  <a:moveTo>
                    <a:pt x="0" y="248157"/>
                  </a:moveTo>
                  <a:lnTo>
                    <a:pt x="105823" y="24815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9BE46BD-42DD-4969-82B7-0C7CABF464F5}"/>
                </a:ext>
              </a:extLst>
            </p:cNvPr>
            <p:cNvSpPr/>
            <p:nvPr/>
          </p:nvSpPr>
          <p:spPr>
            <a:xfrm>
              <a:off x="7485566" y="4831584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A7CCBFE5-C3FB-4CAA-98BB-CE12D6A534C7}"/>
                </a:ext>
              </a:extLst>
            </p:cNvPr>
            <p:cNvSpPr/>
            <p:nvPr/>
          </p:nvSpPr>
          <p:spPr>
            <a:xfrm>
              <a:off x="7617837" y="4707505"/>
              <a:ext cx="105809" cy="206793"/>
            </a:xfrm>
            <a:custGeom>
              <a:avLst/>
              <a:gdLst>
                <a:gd name="connsiteX0" fmla="*/ 0 w 105809"/>
                <a:gd name="connsiteY0" fmla="*/ 206794 h 206793"/>
                <a:gd name="connsiteX1" fmla="*/ 105810 w 105809"/>
                <a:gd name="connsiteY1" fmla="*/ 206794 h 206793"/>
                <a:gd name="connsiteX2" fmla="*/ 105810 w 105809"/>
                <a:gd name="connsiteY2" fmla="*/ 0 h 206793"/>
                <a:gd name="connsiteX3" fmla="*/ 0 w 105809"/>
                <a:gd name="connsiteY3" fmla="*/ 0 h 2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793">
                  <a:moveTo>
                    <a:pt x="0" y="206794"/>
                  </a:moveTo>
                  <a:lnTo>
                    <a:pt x="105810" y="20679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66FA909B-2AF1-4D5D-990C-C81DF84E2EBC}"/>
                </a:ext>
              </a:extLst>
            </p:cNvPr>
            <p:cNvSpPr/>
            <p:nvPr/>
          </p:nvSpPr>
          <p:spPr>
            <a:xfrm>
              <a:off x="7750109" y="4748857"/>
              <a:ext cx="105822" cy="248169"/>
            </a:xfrm>
            <a:custGeom>
              <a:avLst/>
              <a:gdLst>
                <a:gd name="connsiteX0" fmla="*/ 0 w 105822"/>
                <a:gd name="connsiteY0" fmla="*/ 248170 h 248169"/>
                <a:gd name="connsiteX1" fmla="*/ 105822 w 105822"/>
                <a:gd name="connsiteY1" fmla="*/ 248170 h 248169"/>
                <a:gd name="connsiteX2" fmla="*/ 105822 w 105822"/>
                <a:gd name="connsiteY2" fmla="*/ 0 h 248169"/>
                <a:gd name="connsiteX3" fmla="*/ 0 w 105822"/>
                <a:gd name="connsiteY3" fmla="*/ 0 h 24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69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6779AB5-5EF4-4E3E-9AE6-57C136F284AE}"/>
                </a:ext>
              </a:extLst>
            </p:cNvPr>
            <p:cNvSpPr/>
            <p:nvPr/>
          </p:nvSpPr>
          <p:spPr>
            <a:xfrm>
              <a:off x="7882381" y="4666142"/>
              <a:ext cx="105822" cy="330884"/>
            </a:xfrm>
            <a:custGeom>
              <a:avLst/>
              <a:gdLst>
                <a:gd name="connsiteX0" fmla="*/ 0 w 105822"/>
                <a:gd name="connsiteY0" fmla="*/ 330885 h 330884"/>
                <a:gd name="connsiteX1" fmla="*/ 105822 w 105822"/>
                <a:gd name="connsiteY1" fmla="*/ 330885 h 330884"/>
                <a:gd name="connsiteX2" fmla="*/ 105822 w 105822"/>
                <a:gd name="connsiteY2" fmla="*/ 0 h 330884"/>
                <a:gd name="connsiteX3" fmla="*/ 0 w 105822"/>
                <a:gd name="connsiteY3" fmla="*/ 0 h 33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4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ACC3064-88BC-4A3D-8E73-9A2CE0BD6CA5}"/>
                </a:ext>
              </a:extLst>
            </p:cNvPr>
            <p:cNvSpPr/>
            <p:nvPr/>
          </p:nvSpPr>
          <p:spPr>
            <a:xfrm>
              <a:off x="8014653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14C8CC3A-0EEC-4CD0-A186-1A6FAB7F973E}"/>
                </a:ext>
              </a:extLst>
            </p:cNvPr>
            <p:cNvSpPr/>
            <p:nvPr/>
          </p:nvSpPr>
          <p:spPr>
            <a:xfrm>
              <a:off x="8146924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8035872-1D2F-4162-A8C3-8FB9C5062D89}"/>
                </a:ext>
              </a:extLst>
            </p:cNvPr>
            <p:cNvSpPr/>
            <p:nvPr/>
          </p:nvSpPr>
          <p:spPr>
            <a:xfrm>
              <a:off x="8279209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9DCCEDDB-FB95-4A75-94C6-FA72CB5FB6EE}"/>
                </a:ext>
              </a:extLst>
            </p:cNvPr>
            <p:cNvSpPr/>
            <p:nvPr/>
          </p:nvSpPr>
          <p:spPr>
            <a:xfrm>
              <a:off x="841148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D6516FAF-A4FD-4F56-B433-A9061DBF09A3}"/>
                </a:ext>
              </a:extLst>
            </p:cNvPr>
            <p:cNvSpPr/>
            <p:nvPr/>
          </p:nvSpPr>
          <p:spPr>
            <a:xfrm>
              <a:off x="8543752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ihandform: Form 388">
              <a:extLst>
                <a:ext uri="{FF2B5EF4-FFF2-40B4-BE49-F238E27FC236}">
                  <a16:creationId xmlns:a16="http://schemas.microsoft.com/office/drawing/2014/main" id="{A36A6BAD-A73F-4EC8-9B34-1520CCD183CA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ihandform: Form 389">
              <a:extLst>
                <a:ext uri="{FF2B5EF4-FFF2-40B4-BE49-F238E27FC236}">
                  <a16:creationId xmlns:a16="http://schemas.microsoft.com/office/drawing/2014/main" id="{09A0DFD2-D479-4A15-BA3D-8E03A8E6AB98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ihandform: Form 390">
              <a:extLst>
                <a:ext uri="{FF2B5EF4-FFF2-40B4-BE49-F238E27FC236}">
                  <a16:creationId xmlns:a16="http://schemas.microsoft.com/office/drawing/2014/main" id="{BD5A9E6B-F291-4344-835A-C640145852BE}"/>
                </a:ext>
              </a:extLst>
            </p:cNvPr>
            <p:cNvSpPr/>
            <p:nvPr/>
          </p:nvSpPr>
          <p:spPr>
            <a:xfrm>
              <a:off x="5104626" y="4748857"/>
              <a:ext cx="105818" cy="206806"/>
            </a:xfrm>
            <a:custGeom>
              <a:avLst/>
              <a:gdLst>
                <a:gd name="connsiteX0" fmla="*/ 0 w 105818"/>
                <a:gd name="connsiteY0" fmla="*/ 206806 h 206806"/>
                <a:gd name="connsiteX1" fmla="*/ 105819 w 105818"/>
                <a:gd name="connsiteY1" fmla="*/ 206806 h 206806"/>
                <a:gd name="connsiteX2" fmla="*/ 105819 w 105818"/>
                <a:gd name="connsiteY2" fmla="*/ 0 h 206806"/>
                <a:gd name="connsiteX3" fmla="*/ 0 w 105818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206806">
                  <a:moveTo>
                    <a:pt x="0" y="206806"/>
                  </a:moveTo>
                  <a:lnTo>
                    <a:pt x="105819" y="206806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ihandform: Form 391">
              <a:extLst>
                <a:ext uri="{FF2B5EF4-FFF2-40B4-BE49-F238E27FC236}">
                  <a16:creationId xmlns:a16="http://schemas.microsoft.com/office/drawing/2014/main" id="{6CC96E0D-68D3-46D8-BBDD-6552914BDB8C}"/>
                </a:ext>
              </a:extLst>
            </p:cNvPr>
            <p:cNvSpPr/>
            <p:nvPr/>
          </p:nvSpPr>
          <p:spPr>
            <a:xfrm>
              <a:off x="5236897" y="4542063"/>
              <a:ext cx="105822" cy="454963"/>
            </a:xfrm>
            <a:custGeom>
              <a:avLst/>
              <a:gdLst>
                <a:gd name="connsiteX0" fmla="*/ 0 w 105822"/>
                <a:gd name="connsiteY0" fmla="*/ 454964 h 454963"/>
                <a:gd name="connsiteX1" fmla="*/ 105822 w 105822"/>
                <a:gd name="connsiteY1" fmla="*/ 454964 h 454963"/>
                <a:gd name="connsiteX2" fmla="*/ 105822 w 105822"/>
                <a:gd name="connsiteY2" fmla="*/ 0 h 454963"/>
                <a:gd name="connsiteX3" fmla="*/ 0 w 105822"/>
                <a:gd name="connsiteY3" fmla="*/ 0 h 45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54963">
                  <a:moveTo>
                    <a:pt x="0" y="454964"/>
                  </a:moveTo>
                  <a:lnTo>
                    <a:pt x="105822" y="45496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ihandform: Form 392">
              <a:extLst>
                <a:ext uri="{FF2B5EF4-FFF2-40B4-BE49-F238E27FC236}">
                  <a16:creationId xmlns:a16="http://schemas.microsoft.com/office/drawing/2014/main" id="{A338A940-1E29-4B80-B9C8-AF1CCBDF4AED}"/>
                </a:ext>
              </a:extLst>
            </p:cNvPr>
            <p:cNvSpPr/>
            <p:nvPr/>
          </p:nvSpPr>
          <p:spPr>
            <a:xfrm>
              <a:off x="5369168" y="4417972"/>
              <a:ext cx="105822" cy="496327"/>
            </a:xfrm>
            <a:custGeom>
              <a:avLst/>
              <a:gdLst>
                <a:gd name="connsiteX0" fmla="*/ 0 w 105822"/>
                <a:gd name="connsiteY0" fmla="*/ 496327 h 496327"/>
                <a:gd name="connsiteX1" fmla="*/ 105822 w 105822"/>
                <a:gd name="connsiteY1" fmla="*/ 496327 h 496327"/>
                <a:gd name="connsiteX2" fmla="*/ 105822 w 105822"/>
                <a:gd name="connsiteY2" fmla="*/ 0 h 496327"/>
                <a:gd name="connsiteX3" fmla="*/ 0 w 105822"/>
                <a:gd name="connsiteY3" fmla="*/ 0 h 4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96327">
                  <a:moveTo>
                    <a:pt x="0" y="496327"/>
                  </a:moveTo>
                  <a:lnTo>
                    <a:pt x="105822" y="49632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ihandform: Form 393">
              <a:extLst>
                <a:ext uri="{FF2B5EF4-FFF2-40B4-BE49-F238E27FC236}">
                  <a16:creationId xmlns:a16="http://schemas.microsoft.com/office/drawing/2014/main" id="{4179940B-9606-4EC6-A16B-79E48C336F1D}"/>
                </a:ext>
              </a:extLst>
            </p:cNvPr>
            <p:cNvSpPr/>
            <p:nvPr/>
          </p:nvSpPr>
          <p:spPr>
            <a:xfrm>
              <a:off x="5501453" y="4252529"/>
              <a:ext cx="105809" cy="661769"/>
            </a:xfrm>
            <a:custGeom>
              <a:avLst/>
              <a:gdLst>
                <a:gd name="connsiteX0" fmla="*/ 0 w 105809"/>
                <a:gd name="connsiteY0" fmla="*/ 661770 h 661769"/>
                <a:gd name="connsiteX1" fmla="*/ 105810 w 105809"/>
                <a:gd name="connsiteY1" fmla="*/ 661770 h 661769"/>
                <a:gd name="connsiteX2" fmla="*/ 105810 w 105809"/>
                <a:gd name="connsiteY2" fmla="*/ 0 h 661769"/>
                <a:gd name="connsiteX3" fmla="*/ 0 w 105809"/>
                <a:gd name="connsiteY3" fmla="*/ 0 h 66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661769">
                  <a:moveTo>
                    <a:pt x="0" y="661770"/>
                  </a:moveTo>
                  <a:lnTo>
                    <a:pt x="105810" y="66177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ihandform: Form 394">
              <a:extLst>
                <a:ext uri="{FF2B5EF4-FFF2-40B4-BE49-F238E27FC236}">
                  <a16:creationId xmlns:a16="http://schemas.microsoft.com/office/drawing/2014/main" id="{9940365B-4761-44F0-8E05-A89C22425F21}"/>
                </a:ext>
              </a:extLst>
            </p:cNvPr>
            <p:cNvSpPr/>
            <p:nvPr/>
          </p:nvSpPr>
          <p:spPr>
            <a:xfrm>
              <a:off x="5633724" y="4252529"/>
              <a:ext cx="105822" cy="744497"/>
            </a:xfrm>
            <a:custGeom>
              <a:avLst/>
              <a:gdLst>
                <a:gd name="connsiteX0" fmla="*/ 0 w 105822"/>
                <a:gd name="connsiteY0" fmla="*/ 744497 h 744497"/>
                <a:gd name="connsiteX1" fmla="*/ 105822 w 105822"/>
                <a:gd name="connsiteY1" fmla="*/ 744497 h 744497"/>
                <a:gd name="connsiteX2" fmla="*/ 105822 w 105822"/>
                <a:gd name="connsiteY2" fmla="*/ 0 h 744497"/>
                <a:gd name="connsiteX3" fmla="*/ 0 w 105822"/>
                <a:gd name="connsiteY3" fmla="*/ 0 h 74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44497">
                  <a:moveTo>
                    <a:pt x="0" y="744497"/>
                  </a:moveTo>
                  <a:lnTo>
                    <a:pt x="105822" y="74449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ihandform: Form 395">
              <a:extLst>
                <a:ext uri="{FF2B5EF4-FFF2-40B4-BE49-F238E27FC236}">
                  <a16:creationId xmlns:a16="http://schemas.microsoft.com/office/drawing/2014/main" id="{2DC211F4-C107-426C-B290-EA266CDFB90E}"/>
                </a:ext>
              </a:extLst>
            </p:cNvPr>
            <p:cNvSpPr/>
            <p:nvPr/>
          </p:nvSpPr>
          <p:spPr>
            <a:xfrm>
              <a:off x="5765996" y="4169814"/>
              <a:ext cx="105822" cy="785848"/>
            </a:xfrm>
            <a:custGeom>
              <a:avLst/>
              <a:gdLst>
                <a:gd name="connsiteX0" fmla="*/ 0 w 105822"/>
                <a:gd name="connsiteY0" fmla="*/ 785848 h 785848"/>
                <a:gd name="connsiteX1" fmla="*/ 105822 w 105822"/>
                <a:gd name="connsiteY1" fmla="*/ 785848 h 785848"/>
                <a:gd name="connsiteX2" fmla="*/ 105822 w 105822"/>
                <a:gd name="connsiteY2" fmla="*/ 0 h 785848"/>
                <a:gd name="connsiteX3" fmla="*/ 0 w 105822"/>
                <a:gd name="connsiteY3" fmla="*/ 0 h 78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85848">
                  <a:moveTo>
                    <a:pt x="0" y="785848"/>
                  </a:moveTo>
                  <a:lnTo>
                    <a:pt x="105822" y="78584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ihandform: Form 396">
              <a:extLst>
                <a:ext uri="{FF2B5EF4-FFF2-40B4-BE49-F238E27FC236}">
                  <a16:creationId xmlns:a16="http://schemas.microsoft.com/office/drawing/2014/main" id="{F8504C9C-059A-471A-8B72-F2E8F017C5B5}"/>
                </a:ext>
              </a:extLst>
            </p:cNvPr>
            <p:cNvSpPr/>
            <p:nvPr/>
          </p:nvSpPr>
          <p:spPr>
            <a:xfrm>
              <a:off x="5898268" y="4045723"/>
              <a:ext cx="105822" cy="909939"/>
            </a:xfrm>
            <a:custGeom>
              <a:avLst/>
              <a:gdLst>
                <a:gd name="connsiteX0" fmla="*/ 0 w 105822"/>
                <a:gd name="connsiteY0" fmla="*/ 909940 h 909939"/>
                <a:gd name="connsiteX1" fmla="*/ 105822 w 105822"/>
                <a:gd name="connsiteY1" fmla="*/ 909940 h 909939"/>
                <a:gd name="connsiteX2" fmla="*/ 105822 w 105822"/>
                <a:gd name="connsiteY2" fmla="*/ 0 h 909939"/>
                <a:gd name="connsiteX3" fmla="*/ 0 w 105822"/>
                <a:gd name="connsiteY3" fmla="*/ 0 h 90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909939">
                  <a:moveTo>
                    <a:pt x="0" y="909940"/>
                  </a:moveTo>
                  <a:lnTo>
                    <a:pt x="105822" y="90994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ihandform: Form 397">
              <a:extLst>
                <a:ext uri="{FF2B5EF4-FFF2-40B4-BE49-F238E27FC236}">
                  <a16:creationId xmlns:a16="http://schemas.microsoft.com/office/drawing/2014/main" id="{F40E7E20-F07C-412B-832D-ADBADB7A9557}"/>
                </a:ext>
              </a:extLst>
            </p:cNvPr>
            <p:cNvSpPr/>
            <p:nvPr/>
          </p:nvSpPr>
          <p:spPr>
            <a:xfrm>
              <a:off x="6030539" y="3673474"/>
              <a:ext cx="105822" cy="1282188"/>
            </a:xfrm>
            <a:custGeom>
              <a:avLst/>
              <a:gdLst>
                <a:gd name="connsiteX0" fmla="*/ 0 w 105822"/>
                <a:gd name="connsiteY0" fmla="*/ 1282188 h 1282188"/>
                <a:gd name="connsiteX1" fmla="*/ 105822 w 105822"/>
                <a:gd name="connsiteY1" fmla="*/ 1282188 h 1282188"/>
                <a:gd name="connsiteX2" fmla="*/ 105822 w 105822"/>
                <a:gd name="connsiteY2" fmla="*/ 0 h 1282188"/>
                <a:gd name="connsiteX3" fmla="*/ 0 w 105822"/>
                <a:gd name="connsiteY3" fmla="*/ 0 h 12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8">
                  <a:moveTo>
                    <a:pt x="0" y="1282188"/>
                  </a:moveTo>
                  <a:lnTo>
                    <a:pt x="105822" y="128218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ihandform: Form 398">
              <a:extLst>
                <a:ext uri="{FF2B5EF4-FFF2-40B4-BE49-F238E27FC236}">
                  <a16:creationId xmlns:a16="http://schemas.microsoft.com/office/drawing/2014/main" id="{C146783D-B339-4B0E-AE31-EED3BC0D460B}"/>
                </a:ext>
              </a:extLst>
            </p:cNvPr>
            <p:cNvSpPr/>
            <p:nvPr/>
          </p:nvSpPr>
          <p:spPr>
            <a:xfrm>
              <a:off x="6162824" y="3673474"/>
              <a:ext cx="105809" cy="1240824"/>
            </a:xfrm>
            <a:custGeom>
              <a:avLst/>
              <a:gdLst>
                <a:gd name="connsiteX0" fmla="*/ 0 w 105809"/>
                <a:gd name="connsiteY0" fmla="*/ 1240825 h 1240824"/>
                <a:gd name="connsiteX1" fmla="*/ 105810 w 105809"/>
                <a:gd name="connsiteY1" fmla="*/ 1240825 h 1240824"/>
                <a:gd name="connsiteX2" fmla="*/ 105810 w 105809"/>
                <a:gd name="connsiteY2" fmla="*/ 0 h 1240824"/>
                <a:gd name="connsiteX3" fmla="*/ 0 w 105809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824">
                  <a:moveTo>
                    <a:pt x="0" y="1240825"/>
                  </a:moveTo>
                  <a:lnTo>
                    <a:pt x="105810" y="124082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ihandform: Form 399">
              <a:extLst>
                <a:ext uri="{FF2B5EF4-FFF2-40B4-BE49-F238E27FC236}">
                  <a16:creationId xmlns:a16="http://schemas.microsoft.com/office/drawing/2014/main" id="{3F3280B0-F0ED-449A-B910-DD177DDFCA19}"/>
                </a:ext>
              </a:extLst>
            </p:cNvPr>
            <p:cNvSpPr/>
            <p:nvPr/>
          </p:nvSpPr>
          <p:spPr>
            <a:xfrm>
              <a:off x="6295095" y="3797566"/>
              <a:ext cx="105822" cy="1116733"/>
            </a:xfrm>
            <a:custGeom>
              <a:avLst/>
              <a:gdLst>
                <a:gd name="connsiteX0" fmla="*/ 0 w 105822"/>
                <a:gd name="connsiteY0" fmla="*/ 1116733 h 1116733"/>
                <a:gd name="connsiteX1" fmla="*/ 105822 w 105822"/>
                <a:gd name="connsiteY1" fmla="*/ 1116733 h 1116733"/>
                <a:gd name="connsiteX2" fmla="*/ 105822 w 105822"/>
                <a:gd name="connsiteY2" fmla="*/ 0 h 1116733"/>
                <a:gd name="connsiteX3" fmla="*/ 0 w 105822"/>
                <a:gd name="connsiteY3" fmla="*/ 0 h 111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16733">
                  <a:moveTo>
                    <a:pt x="0" y="1116733"/>
                  </a:moveTo>
                  <a:lnTo>
                    <a:pt x="105822" y="111673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ihandform: Form 400">
              <a:extLst>
                <a:ext uri="{FF2B5EF4-FFF2-40B4-BE49-F238E27FC236}">
                  <a16:creationId xmlns:a16="http://schemas.microsoft.com/office/drawing/2014/main" id="{E224A040-D82D-4100-9767-5D1D027EEDCF}"/>
                </a:ext>
              </a:extLst>
            </p:cNvPr>
            <p:cNvSpPr/>
            <p:nvPr/>
          </p:nvSpPr>
          <p:spPr>
            <a:xfrm>
              <a:off x="6427367" y="3797566"/>
              <a:ext cx="105822" cy="1075381"/>
            </a:xfrm>
            <a:custGeom>
              <a:avLst/>
              <a:gdLst>
                <a:gd name="connsiteX0" fmla="*/ 0 w 105822"/>
                <a:gd name="connsiteY0" fmla="*/ 1075382 h 1075381"/>
                <a:gd name="connsiteX1" fmla="*/ 105822 w 105822"/>
                <a:gd name="connsiteY1" fmla="*/ 1075382 h 1075381"/>
                <a:gd name="connsiteX2" fmla="*/ 105822 w 105822"/>
                <a:gd name="connsiteY2" fmla="*/ 0 h 1075381"/>
                <a:gd name="connsiteX3" fmla="*/ 0 w 105822"/>
                <a:gd name="connsiteY3" fmla="*/ 0 h 107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75381">
                  <a:moveTo>
                    <a:pt x="0" y="1075382"/>
                  </a:moveTo>
                  <a:lnTo>
                    <a:pt x="105822" y="10753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ihandform: Form 401">
              <a:extLst>
                <a:ext uri="{FF2B5EF4-FFF2-40B4-BE49-F238E27FC236}">
                  <a16:creationId xmlns:a16="http://schemas.microsoft.com/office/drawing/2014/main" id="{393C75E1-88B7-4E01-9FFF-90D099DBF07B}"/>
                </a:ext>
              </a:extLst>
            </p:cNvPr>
            <p:cNvSpPr/>
            <p:nvPr/>
          </p:nvSpPr>
          <p:spPr>
            <a:xfrm>
              <a:off x="6559639" y="3797566"/>
              <a:ext cx="105822" cy="1034018"/>
            </a:xfrm>
            <a:custGeom>
              <a:avLst/>
              <a:gdLst>
                <a:gd name="connsiteX0" fmla="*/ 0 w 105822"/>
                <a:gd name="connsiteY0" fmla="*/ 1034018 h 1034018"/>
                <a:gd name="connsiteX1" fmla="*/ 105822 w 105822"/>
                <a:gd name="connsiteY1" fmla="*/ 1034018 h 1034018"/>
                <a:gd name="connsiteX2" fmla="*/ 105822 w 105822"/>
                <a:gd name="connsiteY2" fmla="*/ 0 h 1034018"/>
                <a:gd name="connsiteX3" fmla="*/ 0 w 105822"/>
                <a:gd name="connsiteY3" fmla="*/ 0 h 10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34018">
                  <a:moveTo>
                    <a:pt x="0" y="1034018"/>
                  </a:moveTo>
                  <a:lnTo>
                    <a:pt x="105822" y="103401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ihandform: Form 402">
              <a:extLst>
                <a:ext uri="{FF2B5EF4-FFF2-40B4-BE49-F238E27FC236}">
                  <a16:creationId xmlns:a16="http://schemas.microsoft.com/office/drawing/2014/main" id="{9337732B-7385-4586-AE6B-B06C0849032D}"/>
                </a:ext>
              </a:extLst>
            </p:cNvPr>
            <p:cNvSpPr/>
            <p:nvPr/>
          </p:nvSpPr>
          <p:spPr>
            <a:xfrm>
              <a:off x="6691911" y="3508035"/>
              <a:ext cx="105822" cy="1199470"/>
            </a:xfrm>
            <a:custGeom>
              <a:avLst/>
              <a:gdLst>
                <a:gd name="connsiteX0" fmla="*/ 0 w 105822"/>
                <a:gd name="connsiteY0" fmla="*/ 1199471 h 1199470"/>
                <a:gd name="connsiteX1" fmla="*/ 105822 w 105822"/>
                <a:gd name="connsiteY1" fmla="*/ 1199471 h 1199470"/>
                <a:gd name="connsiteX2" fmla="*/ 105822 w 105822"/>
                <a:gd name="connsiteY2" fmla="*/ 0 h 1199470"/>
                <a:gd name="connsiteX3" fmla="*/ 0 w 105822"/>
                <a:gd name="connsiteY3" fmla="*/ 0 h 119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70">
                  <a:moveTo>
                    <a:pt x="0" y="1199471"/>
                  </a:moveTo>
                  <a:lnTo>
                    <a:pt x="105822" y="119947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ihandform: Form 403">
              <a:extLst>
                <a:ext uri="{FF2B5EF4-FFF2-40B4-BE49-F238E27FC236}">
                  <a16:creationId xmlns:a16="http://schemas.microsoft.com/office/drawing/2014/main" id="{5EF54B48-1367-4469-8902-7B4D09F5B538}"/>
                </a:ext>
              </a:extLst>
            </p:cNvPr>
            <p:cNvSpPr/>
            <p:nvPr/>
          </p:nvSpPr>
          <p:spPr>
            <a:xfrm>
              <a:off x="6824195" y="3383952"/>
              <a:ext cx="105809" cy="1282189"/>
            </a:xfrm>
            <a:custGeom>
              <a:avLst/>
              <a:gdLst>
                <a:gd name="connsiteX0" fmla="*/ 0 w 105809"/>
                <a:gd name="connsiteY0" fmla="*/ 1282190 h 1282189"/>
                <a:gd name="connsiteX1" fmla="*/ 105810 w 105809"/>
                <a:gd name="connsiteY1" fmla="*/ 1282190 h 1282189"/>
                <a:gd name="connsiteX2" fmla="*/ 105810 w 105809"/>
                <a:gd name="connsiteY2" fmla="*/ 0 h 1282189"/>
                <a:gd name="connsiteX3" fmla="*/ 0 w 105809"/>
                <a:gd name="connsiteY3" fmla="*/ 0 h 128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82189">
                  <a:moveTo>
                    <a:pt x="0" y="1282190"/>
                  </a:moveTo>
                  <a:lnTo>
                    <a:pt x="105810" y="128219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ihandform: Form 404">
              <a:extLst>
                <a:ext uri="{FF2B5EF4-FFF2-40B4-BE49-F238E27FC236}">
                  <a16:creationId xmlns:a16="http://schemas.microsoft.com/office/drawing/2014/main" id="{C2BEF408-1C14-4657-8DFD-0143C598F196}"/>
                </a:ext>
              </a:extLst>
            </p:cNvPr>
            <p:cNvSpPr/>
            <p:nvPr/>
          </p:nvSpPr>
          <p:spPr>
            <a:xfrm>
              <a:off x="6956466" y="3466675"/>
              <a:ext cx="105822" cy="1282181"/>
            </a:xfrm>
            <a:custGeom>
              <a:avLst/>
              <a:gdLst>
                <a:gd name="connsiteX0" fmla="*/ 0 w 105822"/>
                <a:gd name="connsiteY0" fmla="*/ 1282182 h 1282181"/>
                <a:gd name="connsiteX1" fmla="*/ 105822 w 105822"/>
                <a:gd name="connsiteY1" fmla="*/ 1282182 h 1282181"/>
                <a:gd name="connsiteX2" fmla="*/ 105822 w 105822"/>
                <a:gd name="connsiteY2" fmla="*/ 0 h 1282181"/>
                <a:gd name="connsiteX3" fmla="*/ 0 w 105822"/>
                <a:gd name="connsiteY3" fmla="*/ 0 h 128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1">
                  <a:moveTo>
                    <a:pt x="0" y="1282182"/>
                  </a:moveTo>
                  <a:lnTo>
                    <a:pt x="105822" y="12821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ihandform: Form 405">
              <a:extLst>
                <a:ext uri="{FF2B5EF4-FFF2-40B4-BE49-F238E27FC236}">
                  <a16:creationId xmlns:a16="http://schemas.microsoft.com/office/drawing/2014/main" id="{87B737FC-16F5-481C-ABC0-ACC27F587838}"/>
                </a:ext>
              </a:extLst>
            </p:cNvPr>
            <p:cNvSpPr/>
            <p:nvPr/>
          </p:nvSpPr>
          <p:spPr>
            <a:xfrm>
              <a:off x="7088738" y="3632118"/>
              <a:ext cx="105822" cy="1199465"/>
            </a:xfrm>
            <a:custGeom>
              <a:avLst/>
              <a:gdLst>
                <a:gd name="connsiteX0" fmla="*/ 0 w 105822"/>
                <a:gd name="connsiteY0" fmla="*/ 1199466 h 1199465"/>
                <a:gd name="connsiteX1" fmla="*/ 105822 w 105822"/>
                <a:gd name="connsiteY1" fmla="*/ 1199466 h 1199465"/>
                <a:gd name="connsiteX2" fmla="*/ 105822 w 105822"/>
                <a:gd name="connsiteY2" fmla="*/ 0 h 1199465"/>
                <a:gd name="connsiteX3" fmla="*/ 0 w 105822"/>
                <a:gd name="connsiteY3" fmla="*/ 0 h 119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65">
                  <a:moveTo>
                    <a:pt x="0" y="1199466"/>
                  </a:moveTo>
                  <a:lnTo>
                    <a:pt x="105822" y="11994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ihandform: Form 406">
              <a:extLst>
                <a:ext uri="{FF2B5EF4-FFF2-40B4-BE49-F238E27FC236}">
                  <a16:creationId xmlns:a16="http://schemas.microsoft.com/office/drawing/2014/main" id="{17E34399-DE6E-4169-A08C-BE6FD2CA273A}"/>
                </a:ext>
              </a:extLst>
            </p:cNvPr>
            <p:cNvSpPr/>
            <p:nvPr/>
          </p:nvSpPr>
          <p:spPr>
            <a:xfrm>
              <a:off x="7221010" y="3549396"/>
              <a:ext cx="105822" cy="1240824"/>
            </a:xfrm>
            <a:custGeom>
              <a:avLst/>
              <a:gdLst>
                <a:gd name="connsiteX0" fmla="*/ 0 w 105822"/>
                <a:gd name="connsiteY0" fmla="*/ 1240825 h 1240824"/>
                <a:gd name="connsiteX1" fmla="*/ 105822 w 105822"/>
                <a:gd name="connsiteY1" fmla="*/ 1240825 h 1240824"/>
                <a:gd name="connsiteX2" fmla="*/ 105822 w 105822"/>
                <a:gd name="connsiteY2" fmla="*/ 0 h 1240824"/>
                <a:gd name="connsiteX3" fmla="*/ 0 w 105822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824">
                  <a:moveTo>
                    <a:pt x="0" y="1240825"/>
                  </a:moveTo>
                  <a:lnTo>
                    <a:pt x="105822" y="124082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ihandform: Form 407">
              <a:extLst>
                <a:ext uri="{FF2B5EF4-FFF2-40B4-BE49-F238E27FC236}">
                  <a16:creationId xmlns:a16="http://schemas.microsoft.com/office/drawing/2014/main" id="{0DAB5C25-B017-438A-9227-439BA9E80866}"/>
                </a:ext>
              </a:extLst>
            </p:cNvPr>
            <p:cNvSpPr/>
            <p:nvPr/>
          </p:nvSpPr>
          <p:spPr>
            <a:xfrm>
              <a:off x="7353281" y="3301231"/>
              <a:ext cx="105822" cy="1571716"/>
            </a:xfrm>
            <a:custGeom>
              <a:avLst/>
              <a:gdLst>
                <a:gd name="connsiteX0" fmla="*/ 0 w 105822"/>
                <a:gd name="connsiteY0" fmla="*/ 1571717 h 1571716"/>
                <a:gd name="connsiteX1" fmla="*/ 105823 w 105822"/>
                <a:gd name="connsiteY1" fmla="*/ 1571717 h 1571716"/>
                <a:gd name="connsiteX2" fmla="*/ 105823 w 105822"/>
                <a:gd name="connsiteY2" fmla="*/ 0 h 1571716"/>
                <a:gd name="connsiteX3" fmla="*/ 0 w 105822"/>
                <a:gd name="connsiteY3" fmla="*/ 0 h 157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571716">
                  <a:moveTo>
                    <a:pt x="0" y="1571717"/>
                  </a:moveTo>
                  <a:lnTo>
                    <a:pt x="105823" y="157171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ihandform: Form 408">
              <a:extLst>
                <a:ext uri="{FF2B5EF4-FFF2-40B4-BE49-F238E27FC236}">
                  <a16:creationId xmlns:a16="http://schemas.microsoft.com/office/drawing/2014/main" id="{AB6A61F3-A2E3-4A63-9874-CE7F56B9CAAA}"/>
                </a:ext>
              </a:extLst>
            </p:cNvPr>
            <p:cNvSpPr/>
            <p:nvPr/>
          </p:nvSpPr>
          <p:spPr>
            <a:xfrm>
              <a:off x="7485566" y="3094426"/>
              <a:ext cx="105809" cy="1737158"/>
            </a:xfrm>
            <a:custGeom>
              <a:avLst/>
              <a:gdLst>
                <a:gd name="connsiteX0" fmla="*/ 0 w 105809"/>
                <a:gd name="connsiteY0" fmla="*/ 1737158 h 1737158"/>
                <a:gd name="connsiteX1" fmla="*/ 105809 w 105809"/>
                <a:gd name="connsiteY1" fmla="*/ 1737158 h 1737158"/>
                <a:gd name="connsiteX2" fmla="*/ 105809 w 105809"/>
                <a:gd name="connsiteY2" fmla="*/ 0 h 1737158"/>
                <a:gd name="connsiteX3" fmla="*/ 0 w 105809"/>
                <a:gd name="connsiteY3" fmla="*/ 0 h 173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737158">
                  <a:moveTo>
                    <a:pt x="0" y="1737158"/>
                  </a:moveTo>
                  <a:lnTo>
                    <a:pt x="105809" y="1737158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ihandform: Form 409">
              <a:extLst>
                <a:ext uri="{FF2B5EF4-FFF2-40B4-BE49-F238E27FC236}">
                  <a16:creationId xmlns:a16="http://schemas.microsoft.com/office/drawing/2014/main" id="{423BECAC-BE70-48AD-B134-5058FA481C87}"/>
                </a:ext>
              </a:extLst>
            </p:cNvPr>
            <p:cNvSpPr/>
            <p:nvPr/>
          </p:nvSpPr>
          <p:spPr>
            <a:xfrm>
              <a:off x="7617837" y="3177148"/>
              <a:ext cx="105809" cy="1530356"/>
            </a:xfrm>
            <a:custGeom>
              <a:avLst/>
              <a:gdLst>
                <a:gd name="connsiteX0" fmla="*/ 0 w 105809"/>
                <a:gd name="connsiteY0" fmla="*/ 1530357 h 1530356"/>
                <a:gd name="connsiteX1" fmla="*/ 105810 w 105809"/>
                <a:gd name="connsiteY1" fmla="*/ 1530357 h 1530356"/>
                <a:gd name="connsiteX2" fmla="*/ 105810 w 105809"/>
                <a:gd name="connsiteY2" fmla="*/ 0 h 1530356"/>
                <a:gd name="connsiteX3" fmla="*/ 0 w 105809"/>
                <a:gd name="connsiteY3" fmla="*/ 0 h 15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530356">
                  <a:moveTo>
                    <a:pt x="0" y="1530357"/>
                  </a:moveTo>
                  <a:lnTo>
                    <a:pt x="105810" y="1530357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ihandform: Form 410">
              <a:extLst>
                <a:ext uri="{FF2B5EF4-FFF2-40B4-BE49-F238E27FC236}">
                  <a16:creationId xmlns:a16="http://schemas.microsoft.com/office/drawing/2014/main" id="{A9A4FFD5-4D87-4D9A-8133-210E89553076}"/>
                </a:ext>
              </a:extLst>
            </p:cNvPr>
            <p:cNvSpPr/>
            <p:nvPr/>
          </p:nvSpPr>
          <p:spPr>
            <a:xfrm>
              <a:off x="7750109" y="2970343"/>
              <a:ext cx="105822" cy="1778513"/>
            </a:xfrm>
            <a:custGeom>
              <a:avLst/>
              <a:gdLst>
                <a:gd name="connsiteX0" fmla="*/ 0 w 105822"/>
                <a:gd name="connsiteY0" fmla="*/ 1778513 h 1778513"/>
                <a:gd name="connsiteX1" fmla="*/ 105822 w 105822"/>
                <a:gd name="connsiteY1" fmla="*/ 1778513 h 1778513"/>
                <a:gd name="connsiteX2" fmla="*/ 105822 w 105822"/>
                <a:gd name="connsiteY2" fmla="*/ 0 h 1778513"/>
                <a:gd name="connsiteX3" fmla="*/ 0 w 105822"/>
                <a:gd name="connsiteY3" fmla="*/ 0 h 177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778513">
                  <a:moveTo>
                    <a:pt x="0" y="1778513"/>
                  </a:moveTo>
                  <a:lnTo>
                    <a:pt x="105822" y="177851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2" name="Freihandform: Form 411">
              <a:extLst>
                <a:ext uri="{FF2B5EF4-FFF2-40B4-BE49-F238E27FC236}">
                  <a16:creationId xmlns:a16="http://schemas.microsoft.com/office/drawing/2014/main" id="{4AB61167-8EA8-474C-B65D-712B173554D3}"/>
                </a:ext>
              </a:extLst>
            </p:cNvPr>
            <p:cNvSpPr/>
            <p:nvPr/>
          </p:nvSpPr>
          <p:spPr>
            <a:xfrm>
              <a:off x="7882381" y="2763540"/>
              <a:ext cx="105822" cy="1902601"/>
            </a:xfrm>
            <a:custGeom>
              <a:avLst/>
              <a:gdLst>
                <a:gd name="connsiteX0" fmla="*/ 0 w 105822"/>
                <a:gd name="connsiteY0" fmla="*/ 1902602 h 1902601"/>
                <a:gd name="connsiteX1" fmla="*/ 105822 w 105822"/>
                <a:gd name="connsiteY1" fmla="*/ 1902602 h 1902601"/>
                <a:gd name="connsiteX2" fmla="*/ 105822 w 105822"/>
                <a:gd name="connsiteY2" fmla="*/ 0 h 1902601"/>
                <a:gd name="connsiteX3" fmla="*/ 0 w 105822"/>
                <a:gd name="connsiteY3" fmla="*/ 0 h 190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02601">
                  <a:moveTo>
                    <a:pt x="0" y="1902602"/>
                  </a:moveTo>
                  <a:lnTo>
                    <a:pt x="105822" y="190260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ihandform: Form 412">
              <a:extLst>
                <a:ext uri="{FF2B5EF4-FFF2-40B4-BE49-F238E27FC236}">
                  <a16:creationId xmlns:a16="http://schemas.microsoft.com/office/drawing/2014/main" id="{A7F6B7DD-8124-4C42-ABBE-A4692B016582}"/>
                </a:ext>
              </a:extLst>
            </p:cNvPr>
            <p:cNvSpPr/>
            <p:nvPr/>
          </p:nvSpPr>
          <p:spPr>
            <a:xfrm>
              <a:off x="8014653" y="2763540"/>
              <a:ext cx="105822" cy="1943965"/>
            </a:xfrm>
            <a:custGeom>
              <a:avLst/>
              <a:gdLst>
                <a:gd name="connsiteX0" fmla="*/ 0 w 105822"/>
                <a:gd name="connsiteY0" fmla="*/ 1943966 h 1943965"/>
                <a:gd name="connsiteX1" fmla="*/ 105822 w 105822"/>
                <a:gd name="connsiteY1" fmla="*/ 1943966 h 1943965"/>
                <a:gd name="connsiteX2" fmla="*/ 105822 w 105822"/>
                <a:gd name="connsiteY2" fmla="*/ 0 h 1943965"/>
                <a:gd name="connsiteX3" fmla="*/ 0 w 105822"/>
                <a:gd name="connsiteY3" fmla="*/ 0 h 194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43965">
                  <a:moveTo>
                    <a:pt x="0" y="1943966"/>
                  </a:moveTo>
                  <a:lnTo>
                    <a:pt x="105822" y="19439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ihandform: Form 413">
              <a:extLst>
                <a:ext uri="{FF2B5EF4-FFF2-40B4-BE49-F238E27FC236}">
                  <a16:creationId xmlns:a16="http://schemas.microsoft.com/office/drawing/2014/main" id="{14CF4233-7E22-4286-A50F-67C78E6AB4C3}"/>
                </a:ext>
              </a:extLst>
            </p:cNvPr>
            <p:cNvSpPr/>
            <p:nvPr/>
          </p:nvSpPr>
          <p:spPr>
            <a:xfrm>
              <a:off x="8146924" y="2887622"/>
              <a:ext cx="105822" cy="1819883"/>
            </a:xfrm>
            <a:custGeom>
              <a:avLst/>
              <a:gdLst>
                <a:gd name="connsiteX0" fmla="*/ 0 w 105822"/>
                <a:gd name="connsiteY0" fmla="*/ 1819883 h 1819883"/>
                <a:gd name="connsiteX1" fmla="*/ 105822 w 105822"/>
                <a:gd name="connsiteY1" fmla="*/ 1819883 h 1819883"/>
                <a:gd name="connsiteX2" fmla="*/ 105822 w 105822"/>
                <a:gd name="connsiteY2" fmla="*/ 0 h 1819883"/>
                <a:gd name="connsiteX3" fmla="*/ 0 w 105822"/>
                <a:gd name="connsiteY3" fmla="*/ 0 h 181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819883">
                  <a:moveTo>
                    <a:pt x="0" y="1819883"/>
                  </a:moveTo>
                  <a:lnTo>
                    <a:pt x="105822" y="181988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ihandform: Form 414">
              <a:extLst>
                <a:ext uri="{FF2B5EF4-FFF2-40B4-BE49-F238E27FC236}">
                  <a16:creationId xmlns:a16="http://schemas.microsoft.com/office/drawing/2014/main" id="{405F8256-756C-4D8C-AB9F-506AB9B087CE}"/>
                </a:ext>
              </a:extLst>
            </p:cNvPr>
            <p:cNvSpPr/>
            <p:nvPr/>
          </p:nvSpPr>
          <p:spPr>
            <a:xfrm>
              <a:off x="8279209" y="4914299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ihandform: Form 415">
              <a:extLst>
                <a:ext uri="{FF2B5EF4-FFF2-40B4-BE49-F238E27FC236}">
                  <a16:creationId xmlns:a16="http://schemas.microsoft.com/office/drawing/2014/main" id="{3A840778-ECB8-4AA7-9ADA-B95DACE2414B}"/>
                </a:ext>
              </a:extLst>
            </p:cNvPr>
            <p:cNvSpPr/>
            <p:nvPr/>
          </p:nvSpPr>
          <p:spPr>
            <a:xfrm>
              <a:off x="8411481" y="4872948"/>
              <a:ext cx="105822" cy="165442"/>
            </a:xfrm>
            <a:custGeom>
              <a:avLst/>
              <a:gdLst>
                <a:gd name="connsiteX0" fmla="*/ 0 w 105822"/>
                <a:gd name="connsiteY0" fmla="*/ 165443 h 165442"/>
                <a:gd name="connsiteX1" fmla="*/ 105822 w 105822"/>
                <a:gd name="connsiteY1" fmla="*/ 165443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3"/>
                  </a:moveTo>
                  <a:lnTo>
                    <a:pt x="105822" y="16544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ihandform: Form 416">
              <a:extLst>
                <a:ext uri="{FF2B5EF4-FFF2-40B4-BE49-F238E27FC236}">
                  <a16:creationId xmlns:a16="http://schemas.microsoft.com/office/drawing/2014/main" id="{7E82C276-750C-4748-8853-D5DD6F138913}"/>
                </a:ext>
              </a:extLst>
            </p:cNvPr>
            <p:cNvSpPr/>
            <p:nvPr/>
          </p:nvSpPr>
          <p:spPr>
            <a:xfrm>
              <a:off x="8543752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3 w 105822"/>
                <a:gd name="connsiteY1" fmla="*/ 165455 h 165455"/>
                <a:gd name="connsiteX2" fmla="*/ 105823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3" y="16545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35" name="Grafik 6">
            <a:extLst>
              <a:ext uri="{FF2B5EF4-FFF2-40B4-BE49-F238E27FC236}">
                <a16:creationId xmlns:a16="http://schemas.microsoft.com/office/drawing/2014/main" id="{AEE02860-8EA8-4002-814A-FDDB972F7536}"/>
              </a:ext>
            </a:extLst>
          </p:cNvPr>
          <p:cNvGrpSpPr/>
          <p:nvPr/>
        </p:nvGrpSpPr>
        <p:grpSpPr>
          <a:xfrm>
            <a:off x="8321246" y="5362572"/>
            <a:ext cx="1858735" cy="800514"/>
            <a:chOff x="10263322" y="4790220"/>
            <a:chExt cx="1858735" cy="800514"/>
          </a:xfrm>
        </p:grpSpPr>
        <p:grpSp>
          <p:nvGrpSpPr>
            <p:cNvPr id="336" name="Grafik 6">
              <a:extLst>
                <a:ext uri="{FF2B5EF4-FFF2-40B4-BE49-F238E27FC236}">
                  <a16:creationId xmlns:a16="http://schemas.microsoft.com/office/drawing/2014/main" id="{C19040C9-54DF-4A36-BC56-509734FE1A52}"/>
                </a:ext>
              </a:extLst>
            </p:cNvPr>
            <p:cNvGrpSpPr/>
            <p:nvPr/>
          </p:nvGrpSpPr>
          <p:grpSpPr>
            <a:xfrm>
              <a:off x="10362238" y="5321331"/>
              <a:ext cx="1759819" cy="269403"/>
              <a:chOff x="10362238" y="5321331"/>
              <a:chExt cx="1759819" cy="269403"/>
            </a:xfrm>
          </p:grpSpPr>
          <p:sp>
            <p:nvSpPr>
              <p:cNvPr id="723" name="Textfeld 722">
                <a:extLst>
                  <a:ext uri="{FF2B5EF4-FFF2-40B4-BE49-F238E27FC236}">
                    <a16:creationId xmlns:a16="http://schemas.microsoft.com/office/drawing/2014/main" id="{9A140628-C5A3-42BA-8536-7F3ABCE0282F}"/>
                  </a:ext>
                </a:extLst>
              </p:cNvPr>
              <p:cNvSpPr txBox="1"/>
              <p:nvPr/>
            </p:nvSpPr>
            <p:spPr>
              <a:xfrm>
                <a:off x="10362238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1930</a:t>
                </a:r>
              </a:p>
            </p:txBody>
          </p:sp>
          <p:sp>
            <p:nvSpPr>
              <p:cNvPr id="721" name="Textfeld 720">
                <a:extLst>
                  <a:ext uri="{FF2B5EF4-FFF2-40B4-BE49-F238E27FC236}">
                    <a16:creationId xmlns:a16="http://schemas.microsoft.com/office/drawing/2014/main" id="{42318E86-1178-4969-8808-24A6BA315AB0}"/>
                  </a:ext>
                </a:extLst>
              </p:cNvPr>
              <p:cNvSpPr txBox="1"/>
              <p:nvPr/>
            </p:nvSpPr>
            <p:spPr>
              <a:xfrm>
                <a:off x="11684980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1940</a:t>
                </a:r>
              </a:p>
            </p:txBody>
          </p:sp>
        </p:grpSp>
        <p:sp>
          <p:nvSpPr>
            <p:cNvPr id="367" name="Freihandform: Form 366">
              <a:extLst>
                <a:ext uri="{FF2B5EF4-FFF2-40B4-BE49-F238E27FC236}">
                  <a16:creationId xmlns:a16="http://schemas.microsoft.com/office/drawing/2014/main" id="{1DCAB1DA-8A45-4C59-B1CF-2BA427CA9A39}"/>
                </a:ext>
              </a:extLst>
            </p:cNvPr>
            <p:cNvSpPr/>
            <p:nvPr/>
          </p:nvSpPr>
          <p:spPr>
            <a:xfrm>
              <a:off x="10263322" y="5286548"/>
              <a:ext cx="105809" cy="12711"/>
            </a:xfrm>
            <a:custGeom>
              <a:avLst/>
              <a:gdLst>
                <a:gd name="connsiteX0" fmla="*/ 0 w 105809"/>
                <a:gd name="connsiteY0" fmla="*/ 0 h 12711"/>
                <a:gd name="connsiteX1" fmla="*/ 105810 w 105809"/>
                <a:gd name="connsiteY1" fmla="*/ 0 h 12711"/>
                <a:gd name="connsiteX2" fmla="*/ 105810 w 105809"/>
                <a:gd name="connsiteY2" fmla="*/ 0 h 12711"/>
                <a:gd name="connsiteX3" fmla="*/ 0 w 105809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711">
                  <a:moveTo>
                    <a:pt x="0" y="0"/>
                  </a:moveTo>
                  <a:lnTo>
                    <a:pt x="105810" y="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33374FF1-0599-4039-9B39-7FE3D2983C53}"/>
                </a:ext>
              </a:extLst>
            </p:cNvPr>
            <p:cNvSpPr/>
            <p:nvPr/>
          </p:nvSpPr>
          <p:spPr>
            <a:xfrm>
              <a:off x="10395594" y="5286548"/>
              <a:ext cx="105821" cy="12711"/>
            </a:xfrm>
            <a:custGeom>
              <a:avLst/>
              <a:gdLst>
                <a:gd name="connsiteX0" fmla="*/ 0 w 105821"/>
                <a:gd name="connsiteY0" fmla="*/ 0 h 12711"/>
                <a:gd name="connsiteX1" fmla="*/ 105822 w 105821"/>
                <a:gd name="connsiteY1" fmla="*/ 0 h 12711"/>
                <a:gd name="connsiteX2" fmla="*/ 105822 w 105821"/>
                <a:gd name="connsiteY2" fmla="*/ 0 h 12711"/>
                <a:gd name="connsiteX3" fmla="*/ 0 w 105821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711">
                  <a:moveTo>
                    <a:pt x="0" y="0"/>
                  </a:moveTo>
                  <a:lnTo>
                    <a:pt x="105822" y="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171BB7F0-71F7-4466-BD8D-2A1D270A221C}"/>
                </a:ext>
              </a:extLst>
            </p:cNvPr>
            <p:cNvSpPr/>
            <p:nvPr/>
          </p:nvSpPr>
          <p:spPr>
            <a:xfrm>
              <a:off x="105278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CDA853CE-290D-4ED4-9D72-044E72F842E0}"/>
                </a:ext>
              </a:extLst>
            </p:cNvPr>
            <p:cNvSpPr/>
            <p:nvPr/>
          </p:nvSpPr>
          <p:spPr>
            <a:xfrm>
              <a:off x="1066013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ihandform: Form 370">
              <a:extLst>
                <a:ext uri="{FF2B5EF4-FFF2-40B4-BE49-F238E27FC236}">
                  <a16:creationId xmlns:a16="http://schemas.microsoft.com/office/drawing/2014/main" id="{143926BE-39BA-4B33-9A41-BA202343F87E}"/>
                </a:ext>
              </a:extLst>
            </p:cNvPr>
            <p:cNvSpPr/>
            <p:nvPr/>
          </p:nvSpPr>
          <p:spPr>
            <a:xfrm>
              <a:off x="10792409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ihandform: Form 371">
              <a:extLst>
                <a:ext uri="{FF2B5EF4-FFF2-40B4-BE49-F238E27FC236}">
                  <a16:creationId xmlns:a16="http://schemas.microsoft.com/office/drawing/2014/main" id="{561A8FD5-D5D3-46B8-94DA-169FE6651093}"/>
                </a:ext>
              </a:extLst>
            </p:cNvPr>
            <p:cNvSpPr/>
            <p:nvPr/>
          </p:nvSpPr>
          <p:spPr>
            <a:xfrm>
              <a:off x="1092469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14150E1C-3879-46B8-B963-5E6983300268}"/>
                </a:ext>
              </a:extLst>
            </p:cNvPr>
            <p:cNvSpPr/>
            <p:nvPr/>
          </p:nvSpPr>
          <p:spPr>
            <a:xfrm>
              <a:off x="1105696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4" name="Freihandform: Form 373">
              <a:extLst>
                <a:ext uri="{FF2B5EF4-FFF2-40B4-BE49-F238E27FC236}">
                  <a16:creationId xmlns:a16="http://schemas.microsoft.com/office/drawing/2014/main" id="{E58C97B9-D4DB-4880-B485-DEBCB6AEA9B1}"/>
                </a:ext>
              </a:extLst>
            </p:cNvPr>
            <p:cNvSpPr/>
            <p:nvPr/>
          </p:nvSpPr>
          <p:spPr>
            <a:xfrm>
              <a:off x="11189236" y="5203833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5" name="Freihandform: Form 374">
              <a:extLst>
                <a:ext uri="{FF2B5EF4-FFF2-40B4-BE49-F238E27FC236}">
                  <a16:creationId xmlns:a16="http://schemas.microsoft.com/office/drawing/2014/main" id="{0CBF93BF-B34B-4D7E-84B5-9F7782C8ADF2}"/>
                </a:ext>
              </a:extLst>
            </p:cNvPr>
            <p:cNvSpPr/>
            <p:nvPr/>
          </p:nvSpPr>
          <p:spPr>
            <a:xfrm>
              <a:off x="1132150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6" name="Freihandform: Form 375">
              <a:extLst>
                <a:ext uri="{FF2B5EF4-FFF2-40B4-BE49-F238E27FC236}">
                  <a16:creationId xmlns:a16="http://schemas.microsoft.com/office/drawing/2014/main" id="{F34FCA31-E985-4BAF-AC10-90DE5B3C4E2C}"/>
                </a:ext>
              </a:extLst>
            </p:cNvPr>
            <p:cNvSpPr/>
            <p:nvPr/>
          </p:nvSpPr>
          <p:spPr>
            <a:xfrm>
              <a:off x="11453780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7" name="Freihandform: Form 376">
              <a:extLst>
                <a:ext uri="{FF2B5EF4-FFF2-40B4-BE49-F238E27FC236}">
                  <a16:creationId xmlns:a16="http://schemas.microsoft.com/office/drawing/2014/main" id="{A601D7C4-FB72-44AC-8F38-9F25C289570F}"/>
                </a:ext>
              </a:extLst>
            </p:cNvPr>
            <p:cNvSpPr/>
            <p:nvPr/>
          </p:nvSpPr>
          <p:spPr>
            <a:xfrm>
              <a:off x="1158605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3" name="Freihandform: Form 612">
              <a:extLst>
                <a:ext uri="{FF2B5EF4-FFF2-40B4-BE49-F238E27FC236}">
                  <a16:creationId xmlns:a16="http://schemas.microsoft.com/office/drawing/2014/main" id="{F57E24CE-6B0A-4D82-9802-6765837316EC}"/>
                </a:ext>
              </a:extLst>
            </p:cNvPr>
            <p:cNvSpPr/>
            <p:nvPr/>
          </p:nvSpPr>
          <p:spPr>
            <a:xfrm>
              <a:off x="10263322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4" name="Freihandform: Form 613">
              <a:extLst>
                <a:ext uri="{FF2B5EF4-FFF2-40B4-BE49-F238E27FC236}">
                  <a16:creationId xmlns:a16="http://schemas.microsoft.com/office/drawing/2014/main" id="{1FA6AF2C-EBAC-4ADB-8ACF-77A25E780A77}"/>
                </a:ext>
              </a:extLst>
            </p:cNvPr>
            <p:cNvSpPr/>
            <p:nvPr/>
          </p:nvSpPr>
          <p:spPr>
            <a:xfrm>
              <a:off x="10395594" y="5203833"/>
              <a:ext cx="105821" cy="82714"/>
            </a:xfrm>
            <a:custGeom>
              <a:avLst/>
              <a:gdLst>
                <a:gd name="connsiteX0" fmla="*/ 0 w 105821"/>
                <a:gd name="connsiteY0" fmla="*/ 82715 h 82714"/>
                <a:gd name="connsiteX1" fmla="*/ 105822 w 105821"/>
                <a:gd name="connsiteY1" fmla="*/ 82715 h 82714"/>
                <a:gd name="connsiteX2" fmla="*/ 105822 w 105821"/>
                <a:gd name="connsiteY2" fmla="*/ 0 h 82714"/>
                <a:gd name="connsiteX3" fmla="*/ 0 w 105821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756BE65F-1930-4FBF-A68D-BED3F983F227}"/>
                </a:ext>
              </a:extLst>
            </p:cNvPr>
            <p:cNvSpPr/>
            <p:nvPr/>
          </p:nvSpPr>
          <p:spPr>
            <a:xfrm>
              <a:off x="10527866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09672336-2FBA-42AE-9A1B-6DF2BB5F38A7}"/>
                </a:ext>
              </a:extLst>
            </p:cNvPr>
            <p:cNvSpPr/>
            <p:nvPr/>
          </p:nvSpPr>
          <p:spPr>
            <a:xfrm>
              <a:off x="10660137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7" name="Freihandform: Form 616">
              <a:extLst>
                <a:ext uri="{FF2B5EF4-FFF2-40B4-BE49-F238E27FC236}">
                  <a16:creationId xmlns:a16="http://schemas.microsoft.com/office/drawing/2014/main" id="{6DD9E6BE-D306-4BDF-B9BA-61C5684D11D6}"/>
                </a:ext>
              </a:extLst>
            </p:cNvPr>
            <p:cNvSpPr/>
            <p:nvPr/>
          </p:nvSpPr>
          <p:spPr>
            <a:xfrm>
              <a:off x="10792409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8D468C3C-CCAC-4F6D-869E-054225B5E428}"/>
                </a:ext>
              </a:extLst>
            </p:cNvPr>
            <p:cNvSpPr/>
            <p:nvPr/>
          </p:nvSpPr>
          <p:spPr>
            <a:xfrm>
              <a:off x="10924693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810C27A1-D29B-4E47-93BF-998BD7A6B466}"/>
                </a:ext>
              </a:extLst>
            </p:cNvPr>
            <p:cNvSpPr/>
            <p:nvPr/>
          </p:nvSpPr>
          <p:spPr>
            <a:xfrm>
              <a:off x="11056965" y="5162469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0" name="Freihandform: Form 619">
              <a:extLst>
                <a:ext uri="{FF2B5EF4-FFF2-40B4-BE49-F238E27FC236}">
                  <a16:creationId xmlns:a16="http://schemas.microsoft.com/office/drawing/2014/main" id="{8FEFF62D-563E-4567-B460-532CF5681095}"/>
                </a:ext>
              </a:extLst>
            </p:cNvPr>
            <p:cNvSpPr/>
            <p:nvPr/>
          </p:nvSpPr>
          <p:spPr>
            <a:xfrm>
              <a:off x="11189236" y="5121105"/>
              <a:ext cx="105823" cy="82727"/>
            </a:xfrm>
            <a:custGeom>
              <a:avLst/>
              <a:gdLst>
                <a:gd name="connsiteX0" fmla="*/ 0 w 105823"/>
                <a:gd name="connsiteY0" fmla="*/ 82728 h 82727"/>
                <a:gd name="connsiteX1" fmla="*/ 105823 w 105823"/>
                <a:gd name="connsiteY1" fmla="*/ 82728 h 82727"/>
                <a:gd name="connsiteX2" fmla="*/ 105823 w 105823"/>
                <a:gd name="connsiteY2" fmla="*/ 0 h 82727"/>
                <a:gd name="connsiteX3" fmla="*/ 0 w 105823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80A8D8DC-40A3-493A-BF6C-791D7701D014}"/>
                </a:ext>
              </a:extLst>
            </p:cNvPr>
            <p:cNvSpPr/>
            <p:nvPr/>
          </p:nvSpPr>
          <p:spPr>
            <a:xfrm>
              <a:off x="11321508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744D589C-D678-4759-A76D-FECF21B11EC4}"/>
                </a:ext>
              </a:extLst>
            </p:cNvPr>
            <p:cNvSpPr/>
            <p:nvPr/>
          </p:nvSpPr>
          <p:spPr>
            <a:xfrm>
              <a:off x="11453780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3" name="Freihandform: Form 622">
              <a:extLst>
                <a:ext uri="{FF2B5EF4-FFF2-40B4-BE49-F238E27FC236}">
                  <a16:creationId xmlns:a16="http://schemas.microsoft.com/office/drawing/2014/main" id="{97A085BB-956F-497B-AF6D-FA14850F24E8}"/>
                </a:ext>
              </a:extLst>
            </p:cNvPr>
            <p:cNvSpPr/>
            <p:nvPr/>
          </p:nvSpPr>
          <p:spPr>
            <a:xfrm>
              <a:off x="1158605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3" name="Freihandform: Form 652">
              <a:extLst>
                <a:ext uri="{FF2B5EF4-FFF2-40B4-BE49-F238E27FC236}">
                  <a16:creationId xmlns:a16="http://schemas.microsoft.com/office/drawing/2014/main" id="{3EFD31F7-28E6-4336-8AD7-2C50E067D9EC}"/>
                </a:ext>
              </a:extLst>
            </p:cNvPr>
            <p:cNvSpPr/>
            <p:nvPr/>
          </p:nvSpPr>
          <p:spPr>
            <a:xfrm>
              <a:off x="10263322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4" name="Freihandform: Form 653">
              <a:extLst>
                <a:ext uri="{FF2B5EF4-FFF2-40B4-BE49-F238E27FC236}">
                  <a16:creationId xmlns:a16="http://schemas.microsoft.com/office/drawing/2014/main" id="{C25D1D05-37D5-4418-9F42-BBF660229EA5}"/>
                </a:ext>
              </a:extLst>
            </p:cNvPr>
            <p:cNvSpPr/>
            <p:nvPr/>
          </p:nvSpPr>
          <p:spPr>
            <a:xfrm>
              <a:off x="10395594" y="5121105"/>
              <a:ext cx="105821" cy="82727"/>
            </a:xfrm>
            <a:custGeom>
              <a:avLst/>
              <a:gdLst>
                <a:gd name="connsiteX0" fmla="*/ 0 w 105821"/>
                <a:gd name="connsiteY0" fmla="*/ 82728 h 82727"/>
                <a:gd name="connsiteX1" fmla="*/ 105822 w 105821"/>
                <a:gd name="connsiteY1" fmla="*/ 82728 h 82727"/>
                <a:gd name="connsiteX2" fmla="*/ 105822 w 105821"/>
                <a:gd name="connsiteY2" fmla="*/ 0 h 82727"/>
                <a:gd name="connsiteX3" fmla="*/ 0 w 105821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5" name="Freihandform: Form 654">
              <a:extLst>
                <a:ext uri="{FF2B5EF4-FFF2-40B4-BE49-F238E27FC236}">
                  <a16:creationId xmlns:a16="http://schemas.microsoft.com/office/drawing/2014/main" id="{046D0EDD-C273-483E-AC62-019518A27029}"/>
                </a:ext>
              </a:extLst>
            </p:cNvPr>
            <p:cNvSpPr/>
            <p:nvPr/>
          </p:nvSpPr>
          <p:spPr>
            <a:xfrm>
              <a:off x="10527866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6" name="Freihandform: Form 655">
              <a:extLst>
                <a:ext uri="{FF2B5EF4-FFF2-40B4-BE49-F238E27FC236}">
                  <a16:creationId xmlns:a16="http://schemas.microsoft.com/office/drawing/2014/main" id="{1F5FE039-0880-4FD4-B73D-0665B1388BBD}"/>
                </a:ext>
              </a:extLst>
            </p:cNvPr>
            <p:cNvSpPr/>
            <p:nvPr/>
          </p:nvSpPr>
          <p:spPr>
            <a:xfrm>
              <a:off x="10660137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7" name="Freihandform: Form 656">
              <a:extLst>
                <a:ext uri="{FF2B5EF4-FFF2-40B4-BE49-F238E27FC236}">
                  <a16:creationId xmlns:a16="http://schemas.microsoft.com/office/drawing/2014/main" id="{71B00F4B-EC2F-4A68-8642-8707B4C0EF2B}"/>
                </a:ext>
              </a:extLst>
            </p:cNvPr>
            <p:cNvSpPr/>
            <p:nvPr/>
          </p:nvSpPr>
          <p:spPr>
            <a:xfrm>
              <a:off x="10792409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8" name="Freihandform: Form 657">
              <a:extLst>
                <a:ext uri="{FF2B5EF4-FFF2-40B4-BE49-F238E27FC236}">
                  <a16:creationId xmlns:a16="http://schemas.microsoft.com/office/drawing/2014/main" id="{EE55CA78-64D7-4BA1-8694-7FCD376470CB}"/>
                </a:ext>
              </a:extLst>
            </p:cNvPr>
            <p:cNvSpPr/>
            <p:nvPr/>
          </p:nvSpPr>
          <p:spPr>
            <a:xfrm>
              <a:off x="10924693" y="5038390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9" name="Freihandform: Form 658">
              <a:extLst>
                <a:ext uri="{FF2B5EF4-FFF2-40B4-BE49-F238E27FC236}">
                  <a16:creationId xmlns:a16="http://schemas.microsoft.com/office/drawing/2014/main" id="{A8C7650A-5E52-4887-9BE6-F272F4173DBC}"/>
                </a:ext>
              </a:extLst>
            </p:cNvPr>
            <p:cNvSpPr/>
            <p:nvPr/>
          </p:nvSpPr>
          <p:spPr>
            <a:xfrm>
              <a:off x="11056965" y="5079754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0" name="Freihandform: Form 659">
              <a:extLst>
                <a:ext uri="{FF2B5EF4-FFF2-40B4-BE49-F238E27FC236}">
                  <a16:creationId xmlns:a16="http://schemas.microsoft.com/office/drawing/2014/main" id="{6525C3E2-25C6-4051-813B-FA5C4B027C57}"/>
                </a:ext>
              </a:extLst>
            </p:cNvPr>
            <p:cNvSpPr/>
            <p:nvPr/>
          </p:nvSpPr>
          <p:spPr>
            <a:xfrm>
              <a:off x="11189236" y="5038390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1" name="Freihandform: Form 660">
              <a:extLst>
                <a:ext uri="{FF2B5EF4-FFF2-40B4-BE49-F238E27FC236}">
                  <a16:creationId xmlns:a16="http://schemas.microsoft.com/office/drawing/2014/main" id="{1D9DD1FC-0C63-42B2-B0EB-7C05C466E14F}"/>
                </a:ext>
              </a:extLst>
            </p:cNvPr>
            <p:cNvSpPr/>
            <p:nvPr/>
          </p:nvSpPr>
          <p:spPr>
            <a:xfrm>
              <a:off x="11321508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2" name="Freihandform: Form 661">
              <a:extLst>
                <a:ext uri="{FF2B5EF4-FFF2-40B4-BE49-F238E27FC236}">
                  <a16:creationId xmlns:a16="http://schemas.microsoft.com/office/drawing/2014/main" id="{AE6488A8-C676-48EE-8CDE-06FFC4F1D82E}"/>
                </a:ext>
              </a:extLst>
            </p:cNvPr>
            <p:cNvSpPr/>
            <p:nvPr/>
          </p:nvSpPr>
          <p:spPr>
            <a:xfrm>
              <a:off x="11453780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3" name="Freihandform: Form 662">
              <a:extLst>
                <a:ext uri="{FF2B5EF4-FFF2-40B4-BE49-F238E27FC236}">
                  <a16:creationId xmlns:a16="http://schemas.microsoft.com/office/drawing/2014/main" id="{8238825A-F282-436E-A13E-96430277E2F8}"/>
                </a:ext>
              </a:extLst>
            </p:cNvPr>
            <p:cNvSpPr/>
            <p:nvPr/>
          </p:nvSpPr>
          <p:spPr>
            <a:xfrm>
              <a:off x="1158605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3" name="Freihandform: Form 692">
              <a:extLst>
                <a:ext uri="{FF2B5EF4-FFF2-40B4-BE49-F238E27FC236}">
                  <a16:creationId xmlns:a16="http://schemas.microsoft.com/office/drawing/2014/main" id="{2CEFB803-87D5-4E13-92A0-DCE421784A68}"/>
                </a:ext>
              </a:extLst>
            </p:cNvPr>
            <p:cNvSpPr/>
            <p:nvPr/>
          </p:nvSpPr>
          <p:spPr>
            <a:xfrm>
              <a:off x="10395594" y="4997026"/>
              <a:ext cx="105821" cy="124078"/>
            </a:xfrm>
            <a:custGeom>
              <a:avLst/>
              <a:gdLst>
                <a:gd name="connsiteX0" fmla="*/ 0 w 105821"/>
                <a:gd name="connsiteY0" fmla="*/ 124079 h 124078"/>
                <a:gd name="connsiteX1" fmla="*/ 105822 w 105821"/>
                <a:gd name="connsiteY1" fmla="*/ 124079 h 124078"/>
                <a:gd name="connsiteX2" fmla="*/ 105822 w 105821"/>
                <a:gd name="connsiteY2" fmla="*/ 0 h 124078"/>
                <a:gd name="connsiteX3" fmla="*/ 0 w 105821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4" name="Freihandform: Form 693">
              <a:extLst>
                <a:ext uri="{FF2B5EF4-FFF2-40B4-BE49-F238E27FC236}">
                  <a16:creationId xmlns:a16="http://schemas.microsoft.com/office/drawing/2014/main" id="{DED0C261-B046-4CD3-BD0B-E98744AB58D5}"/>
                </a:ext>
              </a:extLst>
            </p:cNvPr>
            <p:cNvSpPr/>
            <p:nvPr/>
          </p:nvSpPr>
          <p:spPr>
            <a:xfrm>
              <a:off x="10527866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5" name="Freihandform: Form 694">
              <a:extLst>
                <a:ext uri="{FF2B5EF4-FFF2-40B4-BE49-F238E27FC236}">
                  <a16:creationId xmlns:a16="http://schemas.microsoft.com/office/drawing/2014/main" id="{36FD03AB-42C9-4F8F-88FB-94B601679AA4}"/>
                </a:ext>
              </a:extLst>
            </p:cNvPr>
            <p:cNvSpPr/>
            <p:nvPr/>
          </p:nvSpPr>
          <p:spPr>
            <a:xfrm>
              <a:off x="10660137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6" name="Freihandform: Form 695">
              <a:extLst>
                <a:ext uri="{FF2B5EF4-FFF2-40B4-BE49-F238E27FC236}">
                  <a16:creationId xmlns:a16="http://schemas.microsoft.com/office/drawing/2014/main" id="{24851CDF-7F33-4471-99B7-A33151C4BEC9}"/>
                </a:ext>
              </a:extLst>
            </p:cNvPr>
            <p:cNvSpPr/>
            <p:nvPr/>
          </p:nvSpPr>
          <p:spPr>
            <a:xfrm>
              <a:off x="1079240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7" name="Freihandform: Form 696">
              <a:extLst>
                <a:ext uri="{FF2B5EF4-FFF2-40B4-BE49-F238E27FC236}">
                  <a16:creationId xmlns:a16="http://schemas.microsoft.com/office/drawing/2014/main" id="{16577DD9-A7DC-4599-BD62-06D4ACC6B80A}"/>
                </a:ext>
              </a:extLst>
            </p:cNvPr>
            <p:cNvSpPr/>
            <p:nvPr/>
          </p:nvSpPr>
          <p:spPr>
            <a:xfrm>
              <a:off x="1092469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8" name="Freihandform: Form 697">
              <a:extLst>
                <a:ext uri="{FF2B5EF4-FFF2-40B4-BE49-F238E27FC236}">
                  <a16:creationId xmlns:a16="http://schemas.microsoft.com/office/drawing/2014/main" id="{485CCD92-D483-49B7-BC51-813E3DB382B6}"/>
                </a:ext>
              </a:extLst>
            </p:cNvPr>
            <p:cNvSpPr/>
            <p:nvPr/>
          </p:nvSpPr>
          <p:spPr>
            <a:xfrm>
              <a:off x="11056965" y="4955663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9" name="Freihandform: Form 698">
              <a:extLst>
                <a:ext uri="{FF2B5EF4-FFF2-40B4-BE49-F238E27FC236}">
                  <a16:creationId xmlns:a16="http://schemas.microsoft.com/office/drawing/2014/main" id="{EF90ABAB-67D6-471F-B738-E85023FA6A34}"/>
                </a:ext>
              </a:extLst>
            </p:cNvPr>
            <p:cNvSpPr/>
            <p:nvPr/>
          </p:nvSpPr>
          <p:spPr>
            <a:xfrm>
              <a:off x="11189236" y="4914299"/>
              <a:ext cx="105823" cy="124091"/>
            </a:xfrm>
            <a:custGeom>
              <a:avLst/>
              <a:gdLst>
                <a:gd name="connsiteX0" fmla="*/ 0 w 105823"/>
                <a:gd name="connsiteY0" fmla="*/ 124091 h 124091"/>
                <a:gd name="connsiteX1" fmla="*/ 105823 w 105823"/>
                <a:gd name="connsiteY1" fmla="*/ 124091 h 124091"/>
                <a:gd name="connsiteX2" fmla="*/ 105823 w 105823"/>
                <a:gd name="connsiteY2" fmla="*/ 0 h 124091"/>
                <a:gd name="connsiteX3" fmla="*/ 0 w 105823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124091">
                  <a:moveTo>
                    <a:pt x="0" y="124091"/>
                  </a:moveTo>
                  <a:lnTo>
                    <a:pt x="105823" y="12409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0" name="Freihandform: Form 699">
              <a:extLst>
                <a:ext uri="{FF2B5EF4-FFF2-40B4-BE49-F238E27FC236}">
                  <a16:creationId xmlns:a16="http://schemas.microsoft.com/office/drawing/2014/main" id="{FF3316F8-FD57-44D4-81C8-26C0C893BB48}"/>
                </a:ext>
              </a:extLst>
            </p:cNvPr>
            <p:cNvSpPr/>
            <p:nvPr/>
          </p:nvSpPr>
          <p:spPr>
            <a:xfrm>
              <a:off x="1132150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1" name="Freihandform: Form 700">
              <a:extLst>
                <a:ext uri="{FF2B5EF4-FFF2-40B4-BE49-F238E27FC236}">
                  <a16:creationId xmlns:a16="http://schemas.microsoft.com/office/drawing/2014/main" id="{4C68D885-BBD8-4AB0-A655-1E7AA6B32704}"/>
                </a:ext>
              </a:extLst>
            </p:cNvPr>
            <p:cNvSpPr/>
            <p:nvPr/>
          </p:nvSpPr>
          <p:spPr>
            <a:xfrm>
              <a:off x="11453780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2" name="Freihandform: Form 701">
              <a:extLst>
                <a:ext uri="{FF2B5EF4-FFF2-40B4-BE49-F238E27FC236}">
                  <a16:creationId xmlns:a16="http://schemas.microsoft.com/office/drawing/2014/main" id="{BDAFEE59-235E-4568-AD2E-7515BBF28A04}"/>
                </a:ext>
              </a:extLst>
            </p:cNvPr>
            <p:cNvSpPr/>
            <p:nvPr/>
          </p:nvSpPr>
          <p:spPr>
            <a:xfrm>
              <a:off x="11586051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23" name="Pfeil: nach unten 922">
            <a:extLst>
              <a:ext uri="{FF2B5EF4-FFF2-40B4-BE49-F238E27FC236}">
                <a16:creationId xmlns:a16="http://schemas.microsoft.com/office/drawing/2014/main" id="{818E7FE1-2343-40A1-B15F-95017069996E}"/>
              </a:ext>
            </a:extLst>
          </p:cNvPr>
          <p:cNvSpPr/>
          <p:nvPr/>
        </p:nvSpPr>
        <p:spPr>
          <a:xfrm>
            <a:off x="7554652" y="3726497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4" name="Pfeil: nach unten 923">
            <a:extLst>
              <a:ext uri="{FF2B5EF4-FFF2-40B4-BE49-F238E27FC236}">
                <a16:creationId xmlns:a16="http://schemas.microsoft.com/office/drawing/2014/main" id="{DA7F1BFB-C77D-4C14-BB7E-6CCDA95CE8EB}"/>
              </a:ext>
            </a:extLst>
          </p:cNvPr>
          <p:cNvSpPr/>
          <p:nvPr/>
        </p:nvSpPr>
        <p:spPr>
          <a:xfrm>
            <a:off x="8223827" y="314832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5" name="Pfeil: nach unten 924">
            <a:extLst>
              <a:ext uri="{FF2B5EF4-FFF2-40B4-BE49-F238E27FC236}">
                <a16:creationId xmlns:a16="http://schemas.microsoft.com/office/drawing/2014/main" id="{0CAB255B-89A9-4451-9D99-21CA5E6A7A28}"/>
              </a:ext>
            </a:extLst>
          </p:cNvPr>
          <p:cNvSpPr/>
          <p:nvPr/>
        </p:nvSpPr>
        <p:spPr>
          <a:xfrm>
            <a:off x="8884010" y="2785559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6" name="Pfeil: nach unten 925">
            <a:extLst>
              <a:ext uri="{FF2B5EF4-FFF2-40B4-BE49-F238E27FC236}">
                <a16:creationId xmlns:a16="http://schemas.microsoft.com/office/drawing/2014/main" id="{F640BC9B-5828-4D3D-94D2-5D45881CD773}"/>
              </a:ext>
            </a:extLst>
          </p:cNvPr>
          <p:cNvSpPr/>
          <p:nvPr/>
        </p:nvSpPr>
        <p:spPr>
          <a:xfrm>
            <a:off x="9537301" y="2612182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7" name="Pfeil: nach unten 926">
            <a:extLst>
              <a:ext uri="{FF2B5EF4-FFF2-40B4-BE49-F238E27FC236}">
                <a16:creationId xmlns:a16="http://schemas.microsoft.com/office/drawing/2014/main" id="{6615D2FE-C054-4317-8446-99D34F93BCBA}"/>
              </a:ext>
            </a:extLst>
          </p:cNvPr>
          <p:cNvSpPr/>
          <p:nvPr/>
        </p:nvSpPr>
        <p:spPr>
          <a:xfrm>
            <a:off x="10204858" y="1953266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8" name="Pfeil: nach unten 927">
            <a:extLst>
              <a:ext uri="{FF2B5EF4-FFF2-40B4-BE49-F238E27FC236}">
                <a16:creationId xmlns:a16="http://schemas.microsoft.com/office/drawing/2014/main" id="{43FF4FE8-81EE-47FD-B9BE-56357CF47D38}"/>
              </a:ext>
            </a:extLst>
          </p:cNvPr>
          <p:cNvSpPr/>
          <p:nvPr/>
        </p:nvSpPr>
        <p:spPr>
          <a:xfrm>
            <a:off x="10866999" y="3853005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0" name="Pfeil: nach unten 929">
            <a:extLst>
              <a:ext uri="{FF2B5EF4-FFF2-40B4-BE49-F238E27FC236}">
                <a16:creationId xmlns:a16="http://schemas.microsoft.com/office/drawing/2014/main" id="{39263670-D13E-4C61-8B6A-8E3039879901}"/>
              </a:ext>
            </a:extLst>
          </p:cNvPr>
          <p:cNvSpPr/>
          <p:nvPr/>
        </p:nvSpPr>
        <p:spPr>
          <a:xfrm>
            <a:off x="9635977" y="5017754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2" name="Freihandform: Form 931">
            <a:extLst>
              <a:ext uri="{FF2B5EF4-FFF2-40B4-BE49-F238E27FC236}">
                <a16:creationId xmlns:a16="http://schemas.microsoft.com/office/drawing/2014/main" id="{7109F321-B5CA-4518-A991-B035ADA87098}"/>
              </a:ext>
            </a:extLst>
          </p:cNvPr>
          <p:cNvSpPr/>
          <p:nvPr/>
        </p:nvSpPr>
        <p:spPr>
          <a:xfrm>
            <a:off x="8320168" y="5569378"/>
            <a:ext cx="105821" cy="124078"/>
          </a:xfrm>
          <a:custGeom>
            <a:avLst/>
            <a:gdLst>
              <a:gd name="connsiteX0" fmla="*/ 0 w 105821"/>
              <a:gd name="connsiteY0" fmla="*/ 124079 h 124078"/>
              <a:gd name="connsiteX1" fmla="*/ 105822 w 105821"/>
              <a:gd name="connsiteY1" fmla="*/ 124079 h 124078"/>
              <a:gd name="connsiteX2" fmla="*/ 105822 w 105821"/>
              <a:gd name="connsiteY2" fmla="*/ 0 h 124078"/>
              <a:gd name="connsiteX3" fmla="*/ 0 w 105821"/>
              <a:gd name="connsiteY3" fmla="*/ 0 h 12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21" h="124078">
                <a:moveTo>
                  <a:pt x="0" y="124079"/>
                </a:moveTo>
                <a:lnTo>
                  <a:pt x="105822" y="124079"/>
                </a:lnTo>
                <a:lnTo>
                  <a:pt x="105822" y="0"/>
                </a:lnTo>
                <a:lnTo>
                  <a:pt x="0" y="0"/>
                </a:lnTo>
                <a:close/>
              </a:path>
            </a:pathLst>
          </a:custGeom>
          <a:solidFill>
            <a:srgbClr val="C44E52"/>
          </a:solidFill>
          <a:ln w="1271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929" name="Pfeil: nach unten 928">
            <a:extLst>
              <a:ext uri="{FF2B5EF4-FFF2-40B4-BE49-F238E27FC236}">
                <a16:creationId xmlns:a16="http://schemas.microsoft.com/office/drawing/2014/main" id="{BB4836BB-2578-4639-85F1-3BC056B6EDAC}"/>
              </a:ext>
            </a:extLst>
          </p:cNvPr>
          <p:cNvSpPr/>
          <p:nvPr/>
        </p:nvSpPr>
        <p:spPr>
          <a:xfrm>
            <a:off x="8315104" y="521723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9C793B7-1921-4981-867E-74E5954DDF94}"/>
              </a:ext>
            </a:extLst>
          </p:cNvPr>
          <p:cNvSpPr txBox="1"/>
          <p:nvPr/>
        </p:nvSpPr>
        <p:spPr>
          <a:xfrm>
            <a:off x="3502185" y="2072969"/>
            <a:ext cx="9492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>
                <a:ea typeface="Source Sans Pro" panose="020B0503030403020204" pitchFamily="34" charset="0"/>
              </a:rPr>
              <a:t>in </a:t>
            </a:r>
            <a:r>
              <a:rPr lang="de-DE" sz="1300" dirty="0" err="1">
                <a:ea typeface="Source Sans Pro" panose="020B0503030403020204" pitchFamily="34" charset="0"/>
              </a:rPr>
              <a:t>percent</a:t>
            </a:r>
            <a:endParaRPr lang="de-DE" sz="1300" dirty="0"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7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275107B-FFF9-461D-BCF8-720A7448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4EE537-90B1-405C-8955-2C55DB7E6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Extracting relevant information from heterogeneous texts</a:t>
            </a:r>
            <a:br>
              <a:rPr lang="en-US" dirty="0"/>
            </a:br>
            <a:r>
              <a:rPr lang="en-US" dirty="0">
                <a:solidFill>
                  <a:srgbClr val="A0BB2D"/>
                </a:solidFill>
              </a:rPr>
              <a:t>→ semantic annotations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Possibility to enrich the data easily with information from new internal or external data sources</a:t>
            </a:r>
            <a:br>
              <a:rPr lang="en-US" dirty="0"/>
            </a:br>
            <a:r>
              <a:rPr lang="en-US" dirty="0">
                <a:solidFill>
                  <a:srgbClr val="A0BB2D"/>
                </a:solidFill>
              </a:rPr>
              <a:t>→ Ontology for linked data in a knowledge graph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Sufficient modeling of the topics addressed</a:t>
            </a:r>
            <a:br>
              <a:rPr lang="en-US" dirty="0"/>
            </a:br>
            <a:r>
              <a:rPr lang="de-DE" dirty="0">
                <a:solidFill>
                  <a:srgbClr val="A0BB2D"/>
                </a:solidFill>
              </a:rPr>
              <a:t>→ </a:t>
            </a:r>
            <a:r>
              <a:rPr lang="en-US" dirty="0">
                <a:solidFill>
                  <a:srgbClr val="A0BB2D"/>
                </a:solidFill>
              </a:rPr>
              <a:t>CIDOC-CRM</a:t>
            </a:r>
          </a:p>
        </p:txBody>
      </p:sp>
    </p:spTree>
    <p:extLst>
      <p:ext uri="{BB962C8B-B14F-4D97-AF65-F5344CB8AC3E}">
        <p14:creationId xmlns:p14="http://schemas.microsoft.com/office/powerpoint/2010/main" val="739241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0976BC3-CADD-4F71-BF60-B63522710835}"/>
              </a:ext>
            </a:extLst>
          </p:cNvPr>
          <p:cNvSpPr txBox="1"/>
          <p:nvPr/>
        </p:nvSpPr>
        <p:spPr>
          <a:xfrm>
            <a:off x="3344214" y="2038350"/>
            <a:ext cx="549022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Abstract: Overview of our approach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The annual Reports of the museum in the Chronicles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white"/>
                </a:solidFill>
              </a:rPr>
              <a:t>CIDOC CRM as Data model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white"/>
                </a:solidFill>
              </a:rPr>
              <a:t>Project status</a:t>
            </a:r>
          </a:p>
          <a:p>
            <a:pPr marL="342900" lvl="0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Product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Visualized semantic graphs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Website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5702687-74F8-4864-A733-59A812D1F29B}"/>
              </a:ext>
            </a:extLst>
          </p:cNvPr>
          <p:cNvSpPr txBox="1"/>
          <p:nvPr/>
        </p:nvSpPr>
        <p:spPr>
          <a:xfrm>
            <a:off x="3344213" y="1285884"/>
            <a:ext cx="5490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+mj-lt"/>
              </a:rPr>
              <a:t>Talk </a:t>
            </a:r>
            <a:r>
              <a:rPr lang="de-DE" sz="2800" dirty="0" err="1">
                <a:solidFill>
                  <a:schemeClr val="bg1"/>
                </a:solidFill>
                <a:latin typeface="+mj-lt"/>
              </a:rPr>
              <a:t>outline</a:t>
            </a:r>
            <a:endParaRPr lang="de-DE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751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005AB82-6391-434B-B07E-F78337B3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Knowledge </a:t>
            </a:r>
            <a:r>
              <a:rPr lang="de-DE" dirty="0" err="1"/>
              <a:t>graph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4430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CIDOC CRM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1A5B45-E4E9-4448-9CC4-06D927765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4689"/>
            <a:ext cx="6281873" cy="5248622"/>
          </a:xfrm>
        </p:spPr>
        <p:txBody>
          <a:bodyPr/>
          <a:lstStyle/>
          <a:p>
            <a:r>
              <a:rPr lang="en-US" dirty="0"/>
              <a:t>Developed by the International Council for Documentation (CIDOC) of the International Council of Museums (ICOM) as ISO standard (ISO 21127)</a:t>
            </a:r>
          </a:p>
          <a:p>
            <a:r>
              <a:rPr lang="en-US" dirty="0">
                <a:latin typeface="+mj-lt"/>
                <a:ea typeface="Source Serif 4 Semibold" panose="02040703050405020204" pitchFamily="18" charset="0"/>
              </a:rPr>
              <a:t>Goal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providing definitions and a formal structure for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describing</a:t>
            </a:r>
            <a:r>
              <a:rPr lang="en-US" dirty="0"/>
              <a:t> the concepts and relationships used in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cultural heritage </a:t>
            </a:r>
            <a:r>
              <a:rPr lang="en-US" dirty="0"/>
              <a:t>documentation</a:t>
            </a:r>
          </a:p>
          <a:p>
            <a:r>
              <a:rPr lang="en-US" dirty="0">
                <a:latin typeface="+mj-lt"/>
                <a:ea typeface="Source Serif 4 Semibold" panose="02040703050405020204" pitchFamily="18" charset="0"/>
              </a:rPr>
              <a:t>Idea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each meaningful word in a text is assigned a class through annotating, labeled relationships between two of those assignments are possible</a:t>
            </a:r>
          </a:p>
          <a:p>
            <a:r>
              <a:rPr lang="en-US" dirty="0"/>
              <a:t>Can be interpreted by both humans and machines</a:t>
            </a:r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0847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CIDOC CRM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1A5B45-E4E9-4448-9CC4-06D927765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Benefits to our project:</a:t>
            </a:r>
          </a:p>
          <a:p>
            <a:r>
              <a:rPr lang="en-US" dirty="0"/>
              <a:t>Easy </a:t>
            </a:r>
            <a:r>
              <a:rPr lang="en-US" b="1" dirty="0">
                <a:latin typeface="+mj-lt"/>
                <a:ea typeface="Source Serif 4 Semibold" panose="02040703050405020204" pitchFamily="18" charset="0"/>
              </a:rPr>
              <a:t>integration</a:t>
            </a:r>
            <a:r>
              <a:rPr lang="en-US" dirty="0"/>
              <a:t> of context information from external data sources (e.g. </a:t>
            </a:r>
            <a:r>
              <a:rPr lang="en-US" dirty="0" err="1"/>
              <a:t>Wikidata</a:t>
            </a:r>
            <a:r>
              <a:rPr lang="en-US" dirty="0"/>
              <a:t>)</a:t>
            </a:r>
          </a:p>
          <a:p>
            <a:r>
              <a:rPr lang="en-US" b="1" dirty="0">
                <a:latin typeface="+mj-lt"/>
                <a:ea typeface="Source Serif 4 Semibold" panose="02040703050405020204" pitchFamily="18" charset="0"/>
              </a:rPr>
              <a:t>Interoperability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just like the integration of external data, this data structure itself can be easily integrated into external data repositories</a:t>
            </a:r>
          </a:p>
          <a:p>
            <a:r>
              <a:rPr lang="en-US" b="1" dirty="0">
                <a:latin typeface="+mj-lt"/>
                <a:ea typeface="Source Serif 4 Semibold" panose="02040703050405020204" pitchFamily="18" charset="0"/>
              </a:rPr>
              <a:t>Sustainability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database becomes independent of software and documentation is available in the long term</a:t>
            </a:r>
          </a:p>
          <a:p>
            <a:r>
              <a:rPr lang="en-US" dirty="0"/>
              <a:t>Flexible and </a:t>
            </a:r>
            <a:r>
              <a:rPr lang="en-US" b="1" dirty="0">
                <a:latin typeface="+mj-lt"/>
                <a:ea typeface="Source Serif 4 Semibold" panose="02040703050405020204" pitchFamily="18" charset="0"/>
              </a:rPr>
              <a:t>well thought-out architecture </a:t>
            </a:r>
            <a:r>
              <a:rPr lang="en-US" dirty="0"/>
              <a:t>that allows for efficient modeling of unforeseen data during the annotation process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6701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900" dirty="0"/>
              <a:t>CIDOC CRM 7.1.1 </a:t>
            </a:r>
            <a:r>
              <a:rPr lang="de-DE" sz="2900" dirty="0" err="1"/>
              <a:t>Hierarchy</a:t>
            </a:r>
            <a:r>
              <a:rPr lang="de-DE" sz="2900" dirty="0"/>
              <a:t> I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4D11E4-F92B-4584-A6F8-4BC97FD91001}"/>
              </a:ext>
            </a:extLst>
          </p:cNvPr>
          <p:cNvSpPr txBox="1"/>
          <p:nvPr/>
        </p:nvSpPr>
        <p:spPr>
          <a:xfrm>
            <a:off x="109057" y="1862356"/>
            <a:ext cx="67655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Semantic classes are </a:t>
            </a:r>
            <a:r>
              <a:rPr lang="en-US" dirty="0">
                <a:latin typeface="+mj-lt"/>
              </a:rPr>
              <a:t>hierarchical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reflect information with different levels of detail</a:t>
            </a:r>
            <a:endParaRPr lang="en-US" dirty="0"/>
          </a:p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Modeling:</a:t>
            </a: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Annotated word(s) are assigned a semantic class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semantic entity</a:t>
            </a:r>
            <a:endParaRPr lang="en-US" dirty="0">
              <a:latin typeface="+mj-lt"/>
            </a:endParaRP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The context of a semantic entity can be modeled by adding a labeled link to another semantic </a:t>
            </a:r>
            <a:r>
              <a:rPr lang="en-US"/>
              <a:t>entity </a:t>
            </a:r>
            <a:br>
              <a:rPr lang="en-US"/>
            </a:b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these labeled links are called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properties</a:t>
            </a: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The possible set of properties between two semantic classes are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strictly defined </a:t>
            </a:r>
            <a:r>
              <a:rPr lang="en-US" dirty="0">
                <a:sym typeface="Wingdings" panose="05000000000000000000" pitchFamily="2" charset="2"/>
              </a:rPr>
              <a:t>and are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latin typeface="+mj-lt"/>
                <a:sym typeface="Wingdings" panose="05000000000000000000" pitchFamily="2" charset="2"/>
              </a:rPr>
              <a:t>inherited</a:t>
            </a:r>
            <a:r>
              <a:rPr lang="en-US" dirty="0">
                <a:sym typeface="Wingdings" panose="05000000000000000000" pitchFamily="2" charset="2"/>
              </a:rPr>
              <a:t> through the hierarchy</a:t>
            </a:r>
          </a:p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Latest stable version 7.1.1 was released in May 2021 and includes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81</a:t>
            </a:r>
            <a:r>
              <a:rPr lang="en-US" dirty="0">
                <a:sym typeface="Wingdings" panose="05000000000000000000" pitchFamily="2" charset="2"/>
              </a:rPr>
              <a:t> Classes &amp;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160</a:t>
            </a:r>
            <a:r>
              <a:rPr lang="en-US" dirty="0">
                <a:sym typeface="Wingdings" panose="05000000000000000000" pitchFamily="2" charset="2"/>
              </a:rPr>
              <a:t> Properties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3E021D0-E4B8-43BA-AA61-E7D3D5D031CD}"/>
              </a:ext>
            </a:extLst>
          </p:cNvPr>
          <p:cNvSpPr txBox="1"/>
          <p:nvPr/>
        </p:nvSpPr>
        <p:spPr>
          <a:xfrm>
            <a:off x="8465542" y="3554963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Beispiel einer z.B. E8 aus dem </a:t>
            </a:r>
          </a:p>
          <a:p>
            <a:r>
              <a:rPr lang="de-DE" dirty="0" err="1"/>
              <a:t>OrangUtan</a:t>
            </a:r>
            <a:r>
              <a:rPr lang="de-DE" dirty="0"/>
              <a:t>-Teil in der Hierarchie</a:t>
            </a:r>
          </a:p>
          <a:p>
            <a:r>
              <a:rPr lang="de-DE" dirty="0"/>
              <a:t>Darstellen also mit </a:t>
            </a:r>
            <a:r>
              <a:rPr lang="de-DE" dirty="0" err="1"/>
              <a:t>Parents</a:t>
            </a:r>
            <a:r>
              <a:rPr lang="de-DE" dirty="0"/>
              <a:t> und </a:t>
            </a:r>
          </a:p>
          <a:p>
            <a:r>
              <a:rPr lang="de-DE" dirty="0"/>
              <a:t>Vererbten Properties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4A09D1-05D6-49A9-98AC-A43C5EF12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6924" y="0"/>
            <a:ext cx="4949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6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CIDOC CRM 7.1.1 </a:t>
            </a:r>
            <a:r>
              <a:rPr lang="de-DE" dirty="0" err="1"/>
              <a:t>Hierarchy</a:t>
            </a:r>
            <a:r>
              <a:rPr lang="de-DE" dirty="0"/>
              <a:t> II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414D15C-491A-4C1A-8BA7-22B07E138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" y="3903625"/>
            <a:ext cx="12191999" cy="29543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F01D189-764F-4C45-83B8-A90F35065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1" y="1010104"/>
            <a:ext cx="12192000" cy="268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15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Virtual </a:t>
            </a:r>
            <a:r>
              <a:rPr lang="de-DE" dirty="0" err="1"/>
              <a:t>Entities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30778" y="1939954"/>
            <a:ext cx="5138844" cy="4729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very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dense</a:t>
            </a:r>
            <a:r>
              <a:rPr lang="en-US" dirty="0"/>
              <a:t> description in the reports has the consequence that: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Many terms are mentioned </a:t>
            </a:r>
            <a:r>
              <a:rPr lang="en-US" b="1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only implicitly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through context but have no real explicit representation in the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But we 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need</a:t>
            </a:r>
            <a:r>
              <a:rPr lang="en-US" dirty="0">
                <a:sym typeface="Wingdings" panose="05000000000000000000" pitchFamily="2" charset="2"/>
              </a:rPr>
              <a:t> those to correctly model the semantic structure using CIDOC CRM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Implementation of “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virtual</a:t>
            </a:r>
            <a:r>
              <a:rPr lang="en-US" dirty="0">
                <a:sym typeface="Wingdings" panose="05000000000000000000" pitchFamily="2" charset="2"/>
              </a:rPr>
              <a:t>” entities which have 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no corresponding words </a:t>
            </a:r>
            <a:r>
              <a:rPr lang="en-US" dirty="0">
                <a:sym typeface="Wingdings" panose="05000000000000000000" pitchFamily="2" charset="2"/>
              </a:rPr>
              <a:t>in the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This has the effect that there are paragraphs which consist of more entities than words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+mj-lt"/>
                <a:ea typeface="Source Serif 4 Semibold" panose="02040703050405020204" pitchFamily="18" charset="0"/>
              </a:rPr>
              <a:t>Manual annotating eats time!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D12D5AC-10F1-4502-97D9-8494C7C40EE6}"/>
              </a:ext>
            </a:extLst>
          </p:cNvPr>
          <p:cNvSpPr txBox="1"/>
          <p:nvPr/>
        </p:nvSpPr>
        <p:spPr>
          <a:xfrm>
            <a:off x="6251994" y="3595114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screenshot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INCEPTION </a:t>
            </a:r>
            <a:r>
              <a:rPr lang="de-DE" dirty="0" err="1"/>
              <a:t>densely</a:t>
            </a:r>
            <a:r>
              <a:rPr lang="de-DE" dirty="0"/>
              <a:t> </a:t>
            </a:r>
            <a:r>
              <a:rPr lang="de-DE" dirty="0" err="1"/>
              <a:t>annotated</a:t>
            </a:r>
            <a:r>
              <a:rPr lang="de-DE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8C4212-27B0-483D-832D-3622BD7C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76366" y="1939954"/>
            <a:ext cx="6832412" cy="472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89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Status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95248" y="1812021"/>
            <a:ext cx="5914734" cy="16169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Annotations:</a:t>
            </a:r>
          </a:p>
          <a:p>
            <a:pPr lvl="1"/>
            <a:r>
              <a:rPr lang="en-US" dirty="0">
                <a:latin typeface="+mj-lt"/>
              </a:rPr>
              <a:t>11538</a:t>
            </a:r>
            <a:r>
              <a:rPr lang="en-US" dirty="0"/>
              <a:t> entities representing </a:t>
            </a:r>
            <a:r>
              <a:rPr lang="en-US" dirty="0">
                <a:latin typeface="+mj-lt"/>
              </a:rPr>
              <a:t>39</a:t>
            </a:r>
            <a:r>
              <a:rPr lang="en-US" dirty="0"/>
              <a:t> semantic classes, connected  by </a:t>
            </a:r>
            <a:r>
              <a:rPr lang="en-US" dirty="0">
                <a:latin typeface="+mj-lt"/>
              </a:rPr>
              <a:t>12610</a:t>
            </a:r>
            <a:r>
              <a:rPr lang="en-US" dirty="0"/>
              <a:t> properties of </a:t>
            </a:r>
            <a:r>
              <a:rPr lang="en-US" dirty="0">
                <a:latin typeface="+mj-lt"/>
              </a:rPr>
              <a:t>60</a:t>
            </a:r>
            <a:r>
              <a:rPr lang="en-US" dirty="0"/>
              <a:t> types</a:t>
            </a:r>
          </a:p>
          <a:p>
            <a:pPr lvl="1"/>
            <a:r>
              <a:rPr lang="en-US" dirty="0"/>
              <a:t>We greatly underestimated the effort required for manual annotating, so lately we have been focusing only on acquisitions of objects</a:t>
            </a:r>
          </a:p>
          <a:p>
            <a:pPr lvl="1"/>
            <a:endParaRPr lang="en-US" dirty="0"/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AA4212F6-39C7-4D42-B694-0ECAB3776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43551"/>
              </p:ext>
            </p:extLst>
          </p:nvPr>
        </p:nvGraphicFramePr>
        <p:xfrm>
          <a:off x="181266" y="3429000"/>
          <a:ext cx="5914734" cy="334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367">
                  <a:extLst>
                    <a:ext uri="{9D8B030D-6E8A-4147-A177-3AD203B41FA5}">
                      <a16:colId xmlns:a16="http://schemas.microsoft.com/office/drawing/2014/main" val="3547071256"/>
                    </a:ext>
                  </a:extLst>
                </a:gridCol>
                <a:gridCol w="2957367">
                  <a:extLst>
                    <a:ext uri="{9D8B030D-6E8A-4147-A177-3AD203B41FA5}">
                      <a16:colId xmlns:a16="http://schemas.microsoft.com/office/drawing/2014/main" val="3062401044"/>
                    </a:ext>
                  </a:extLst>
                </a:gridCol>
              </a:tblGrid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Semantic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noProof="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Σ</a:t>
                      </a:r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 of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9713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E21 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2082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E53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1493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10065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E8 Acquisition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8394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E19 Physical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817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E20 Biological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4737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E78 Curated Holding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503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8330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E28 Conceptual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452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9160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E54 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383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3719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E55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46147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E74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23206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45154"/>
                  </a:ext>
                </a:extLst>
              </a:tr>
            </a:tbl>
          </a:graphicData>
        </a:graphic>
      </p:graphicFrame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3076AC69-73CB-4C50-B78D-63296245F063}"/>
              </a:ext>
            </a:extLst>
          </p:cNvPr>
          <p:cNvSpPr txBox="1">
            <a:spLocks/>
          </p:cNvSpPr>
          <p:nvPr/>
        </p:nvSpPr>
        <p:spPr>
          <a:xfrm>
            <a:off x="6182687" y="1812021"/>
            <a:ext cx="5914734" cy="48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Product:</a:t>
            </a:r>
          </a:p>
          <a:p>
            <a:pPr lvl="1"/>
            <a:r>
              <a:rPr lang="en-US" sz="1400" dirty="0"/>
              <a:t>Frontend: Prototype of Website</a:t>
            </a:r>
          </a:p>
          <a:p>
            <a:pPr lvl="1"/>
            <a:r>
              <a:rPr lang="en-US" sz="1400" dirty="0"/>
              <a:t>Backend: draft of model, in contact with Web Team</a:t>
            </a:r>
          </a:p>
        </p:txBody>
      </p:sp>
      <p:graphicFrame>
        <p:nvGraphicFramePr>
          <p:cNvPr id="7" name="Tabelle 4">
            <a:extLst>
              <a:ext uri="{FF2B5EF4-FFF2-40B4-BE49-F238E27FC236}">
                <a16:creationId xmlns:a16="http://schemas.microsoft.com/office/drawing/2014/main" id="{9552B1F2-5A92-42E8-B80A-F2C0F37F3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72573"/>
              </p:ext>
            </p:extLst>
          </p:nvPr>
        </p:nvGraphicFramePr>
        <p:xfrm>
          <a:off x="6233020" y="3428998"/>
          <a:ext cx="5777714" cy="334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857">
                  <a:extLst>
                    <a:ext uri="{9D8B030D-6E8A-4147-A177-3AD203B41FA5}">
                      <a16:colId xmlns:a16="http://schemas.microsoft.com/office/drawing/2014/main" val="3547071256"/>
                    </a:ext>
                  </a:extLst>
                </a:gridCol>
                <a:gridCol w="2888857">
                  <a:extLst>
                    <a:ext uri="{9D8B030D-6E8A-4147-A177-3AD203B41FA5}">
                      <a16:colId xmlns:a16="http://schemas.microsoft.com/office/drawing/2014/main" val="3062401044"/>
                    </a:ext>
                  </a:extLst>
                </a:gridCol>
              </a:tblGrid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Semantic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noProof="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Σ</a:t>
                      </a:r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 of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9713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P23 transferred title 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2424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2082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 has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2363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10065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P53 has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8394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P24 transferred title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817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P23 transferred title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1158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4737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P43 has 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8330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P130 shows features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7805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P46 is composed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9160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P4 has time-span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46147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P94 has 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23206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45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010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BC000-5961-4005-A85A-D7B6117C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Datenmodellierung mit CIDOC CRM</a:t>
            </a:r>
          </a:p>
        </p:txBody>
      </p:sp>
      <p:grpSp>
        <p:nvGrpSpPr>
          <p:cNvPr id="3" name="Grafik 4">
            <a:extLst>
              <a:ext uri="{FF2B5EF4-FFF2-40B4-BE49-F238E27FC236}">
                <a16:creationId xmlns:a16="http://schemas.microsoft.com/office/drawing/2014/main" id="{C0F60896-2EC4-42EA-95D9-FF64E0AA7D77}"/>
              </a:ext>
            </a:extLst>
          </p:cNvPr>
          <p:cNvGrpSpPr/>
          <p:nvPr/>
        </p:nvGrpSpPr>
        <p:grpSpPr>
          <a:xfrm>
            <a:off x="1166070" y="3045204"/>
            <a:ext cx="9836826" cy="3700043"/>
            <a:chOff x="650979" y="2350121"/>
            <a:chExt cx="10335140" cy="4353181"/>
          </a:xfrm>
        </p:grpSpPr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8AD0B862-3A3A-4DEE-BEFF-EE41790F44E8}"/>
                </a:ext>
              </a:extLst>
            </p:cNvPr>
            <p:cNvSpPr/>
            <p:nvPr/>
          </p:nvSpPr>
          <p:spPr>
            <a:xfrm>
              <a:off x="1588248" y="3062923"/>
              <a:ext cx="441075" cy="147100"/>
            </a:xfrm>
            <a:custGeom>
              <a:avLst/>
              <a:gdLst>
                <a:gd name="connsiteX0" fmla="*/ 441075 w 441075"/>
                <a:gd name="connsiteY0" fmla="*/ 0 h 147100"/>
                <a:gd name="connsiteX1" fmla="*/ 114 w 441075"/>
                <a:gd name="connsiteY1" fmla="*/ 340 h 147100"/>
                <a:gd name="connsiteX2" fmla="*/ 0 w 441075"/>
                <a:gd name="connsiteY2" fmla="*/ 147101 h 1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075" h="147100">
                  <a:moveTo>
                    <a:pt x="441075" y="0"/>
                  </a:moveTo>
                  <a:lnTo>
                    <a:pt x="114" y="340"/>
                  </a:lnTo>
                  <a:lnTo>
                    <a:pt x="0" y="147101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C3B592EA-863D-4631-A2C9-CE1E5512B294}"/>
                </a:ext>
              </a:extLst>
            </p:cNvPr>
            <p:cNvSpPr/>
            <p:nvPr/>
          </p:nvSpPr>
          <p:spPr>
            <a:xfrm>
              <a:off x="1520146" y="3210024"/>
              <a:ext cx="136204" cy="136204"/>
            </a:xfrm>
            <a:custGeom>
              <a:avLst/>
              <a:gdLst>
                <a:gd name="connsiteX0" fmla="*/ 67875 w 136204"/>
                <a:gd name="connsiteY0" fmla="*/ 136204 h 136204"/>
                <a:gd name="connsiteX1" fmla="*/ 0 w 136204"/>
                <a:gd name="connsiteY1" fmla="*/ 0 h 136204"/>
                <a:gd name="connsiteX2" fmla="*/ 136204 w 136204"/>
                <a:gd name="connsiteY2" fmla="*/ 113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67875" y="136204"/>
                  </a:moveTo>
                  <a:lnTo>
                    <a:pt x="0" y="0"/>
                  </a:lnTo>
                  <a:lnTo>
                    <a:pt x="136204" y="113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B6BC4ACC-0E9A-4E11-91DA-4F01FEA4F44A}"/>
                </a:ext>
              </a:extLst>
            </p:cNvPr>
            <p:cNvSpPr/>
            <p:nvPr/>
          </p:nvSpPr>
          <p:spPr>
            <a:xfrm>
              <a:off x="6591374" y="2935686"/>
              <a:ext cx="218154" cy="116795"/>
            </a:xfrm>
            <a:custGeom>
              <a:avLst/>
              <a:gdLst>
                <a:gd name="connsiteX0" fmla="*/ 0 w 218154"/>
                <a:gd name="connsiteY0" fmla="*/ 113 h 116795"/>
                <a:gd name="connsiteX1" fmla="*/ 218154 w 218154"/>
                <a:gd name="connsiteY1" fmla="*/ 0 h 116795"/>
                <a:gd name="connsiteX2" fmla="*/ 218041 w 218154"/>
                <a:gd name="connsiteY2" fmla="*/ 116795 h 11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154" h="116795">
                  <a:moveTo>
                    <a:pt x="0" y="113"/>
                  </a:moveTo>
                  <a:lnTo>
                    <a:pt x="218154" y="0"/>
                  </a:lnTo>
                  <a:lnTo>
                    <a:pt x="218041" y="11679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209B3D1C-9D6D-4B20-8A6B-D1CE0F67F13E}"/>
                </a:ext>
              </a:extLst>
            </p:cNvPr>
            <p:cNvSpPr/>
            <p:nvPr/>
          </p:nvSpPr>
          <p:spPr>
            <a:xfrm>
              <a:off x="6746987" y="3052367"/>
              <a:ext cx="124853" cy="124967"/>
            </a:xfrm>
            <a:custGeom>
              <a:avLst/>
              <a:gdLst>
                <a:gd name="connsiteX0" fmla="*/ 62200 w 124853"/>
                <a:gd name="connsiteY0" fmla="*/ 124967 h 124967"/>
                <a:gd name="connsiteX1" fmla="*/ 0 w 124853"/>
                <a:gd name="connsiteY1" fmla="*/ 0 h 124967"/>
                <a:gd name="connsiteX2" fmla="*/ 124854 w 124853"/>
                <a:gd name="connsiteY2" fmla="*/ 227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200" y="124967"/>
                  </a:moveTo>
                  <a:lnTo>
                    <a:pt x="0" y="0"/>
                  </a:lnTo>
                  <a:lnTo>
                    <a:pt x="124854" y="227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7243A558-9319-4453-803A-7C785959A3BA}"/>
                </a:ext>
              </a:extLst>
            </p:cNvPr>
            <p:cNvSpPr/>
            <p:nvPr/>
          </p:nvSpPr>
          <p:spPr>
            <a:xfrm>
              <a:off x="4300757" y="3360303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F44003AC-B9E7-4D64-B2D0-56CB6BAC6EC7}"/>
                </a:ext>
              </a:extLst>
            </p:cNvPr>
            <p:cNvSpPr/>
            <p:nvPr/>
          </p:nvSpPr>
          <p:spPr>
            <a:xfrm>
              <a:off x="4300757" y="3587310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36486F9B-AEED-4A82-9AAE-6B3FE3639DDA}"/>
                </a:ext>
              </a:extLst>
            </p:cNvPr>
            <p:cNvSpPr/>
            <p:nvPr/>
          </p:nvSpPr>
          <p:spPr>
            <a:xfrm>
              <a:off x="4300757" y="3587310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646EC93-BC7E-4C71-9552-CC50C60A1B48}"/>
                </a:ext>
              </a:extLst>
            </p:cNvPr>
            <p:cNvSpPr txBox="1"/>
            <p:nvPr/>
          </p:nvSpPr>
          <p:spPr>
            <a:xfrm>
              <a:off x="4856288" y="3377010"/>
              <a:ext cx="69364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E21 Person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305B599E-2FF4-4CE1-909F-A73C6C8AA269}"/>
                </a:ext>
              </a:extLst>
            </p:cNvPr>
            <p:cNvSpPr txBox="1"/>
            <p:nvPr/>
          </p:nvSpPr>
          <p:spPr>
            <a:xfrm>
              <a:off x="4271744" y="3604017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Dr. H. Dohrn</a:t>
              </a: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15804A79-A71B-44AB-A9A2-23646967021C}"/>
                </a:ext>
              </a:extLst>
            </p:cNvPr>
            <p:cNvSpPr/>
            <p:nvPr/>
          </p:nvSpPr>
          <p:spPr>
            <a:xfrm>
              <a:off x="5325581" y="4055853"/>
              <a:ext cx="340" cy="69918"/>
            </a:xfrm>
            <a:custGeom>
              <a:avLst/>
              <a:gdLst>
                <a:gd name="connsiteX0" fmla="*/ 0 w 340"/>
                <a:gd name="connsiteY0" fmla="*/ 69918 h 69918"/>
                <a:gd name="connsiteX1" fmla="*/ 340 w 340"/>
                <a:gd name="connsiteY1" fmla="*/ 0 h 6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" h="69918">
                  <a:moveTo>
                    <a:pt x="0" y="69918"/>
                  </a:moveTo>
                  <a:lnTo>
                    <a:pt x="34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4FE5E3F8-15DB-4D9A-BED4-BCADD16354E4}"/>
                </a:ext>
              </a:extLst>
            </p:cNvPr>
            <p:cNvSpPr/>
            <p:nvPr/>
          </p:nvSpPr>
          <p:spPr>
            <a:xfrm>
              <a:off x="5257820" y="3919648"/>
              <a:ext cx="136204" cy="136544"/>
            </a:xfrm>
            <a:custGeom>
              <a:avLst/>
              <a:gdLst>
                <a:gd name="connsiteX0" fmla="*/ 68897 w 136204"/>
                <a:gd name="connsiteY0" fmla="*/ 0 h 136544"/>
                <a:gd name="connsiteX1" fmla="*/ 136204 w 136204"/>
                <a:gd name="connsiteY1" fmla="*/ 136545 h 136544"/>
                <a:gd name="connsiteX2" fmla="*/ 0 w 136204"/>
                <a:gd name="connsiteY2" fmla="*/ 135750 h 1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544">
                  <a:moveTo>
                    <a:pt x="68897" y="0"/>
                  </a:moveTo>
                  <a:lnTo>
                    <a:pt x="136204" y="136545"/>
                  </a:lnTo>
                  <a:lnTo>
                    <a:pt x="0" y="13575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4A8DA7E0-B17B-4EF7-9C7E-DB13F8A5C083}"/>
                </a:ext>
              </a:extLst>
            </p:cNvPr>
            <p:cNvSpPr/>
            <p:nvPr/>
          </p:nvSpPr>
          <p:spPr>
            <a:xfrm>
              <a:off x="2667327" y="2624799"/>
              <a:ext cx="587267" cy="11350"/>
            </a:xfrm>
            <a:custGeom>
              <a:avLst/>
              <a:gdLst>
                <a:gd name="connsiteX0" fmla="*/ 0 w 587267"/>
                <a:gd name="connsiteY0" fmla="*/ 0 h 11350"/>
                <a:gd name="connsiteX1" fmla="*/ 587268 w 58726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267" h="11350">
                  <a:moveTo>
                    <a:pt x="0" y="0"/>
                  </a:moveTo>
                  <a:lnTo>
                    <a:pt x="58726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00DF50F4-8650-46BD-8DE1-C6F3D45BE7F0}"/>
                </a:ext>
              </a:extLst>
            </p:cNvPr>
            <p:cNvSpPr/>
            <p:nvPr/>
          </p:nvSpPr>
          <p:spPr>
            <a:xfrm>
              <a:off x="3254594" y="2562372"/>
              <a:ext cx="124853" cy="124853"/>
            </a:xfrm>
            <a:custGeom>
              <a:avLst/>
              <a:gdLst>
                <a:gd name="connsiteX0" fmla="*/ 124854 w 124853"/>
                <a:gd name="connsiteY0" fmla="*/ 62427 h 124853"/>
                <a:gd name="connsiteX1" fmla="*/ 0 w 124853"/>
                <a:gd name="connsiteY1" fmla="*/ 124854 h 124853"/>
                <a:gd name="connsiteX2" fmla="*/ 0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124854" y="62427"/>
                  </a:moveTo>
                  <a:lnTo>
                    <a:pt x="0" y="1248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1BCB574-28C5-4511-907D-60523BF8BBEB}"/>
                </a:ext>
              </a:extLst>
            </p:cNvPr>
            <p:cNvSpPr/>
            <p:nvPr/>
          </p:nvSpPr>
          <p:spPr>
            <a:xfrm>
              <a:off x="679992" y="3371653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DCCE760-4ED0-49B9-AAE3-CEB3EEEE2DA6}"/>
                </a:ext>
              </a:extLst>
            </p:cNvPr>
            <p:cNvSpPr/>
            <p:nvPr/>
          </p:nvSpPr>
          <p:spPr>
            <a:xfrm>
              <a:off x="679992" y="3598660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96C5434-DB1A-4858-85DF-4E36AEDB32D4}"/>
                </a:ext>
              </a:extLst>
            </p:cNvPr>
            <p:cNvSpPr/>
            <p:nvPr/>
          </p:nvSpPr>
          <p:spPr>
            <a:xfrm>
              <a:off x="679992" y="3598660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FB562F5-07CA-4D9C-A141-39460CC49499}"/>
                </a:ext>
              </a:extLst>
            </p:cNvPr>
            <p:cNvSpPr txBox="1"/>
            <p:nvPr/>
          </p:nvSpPr>
          <p:spPr>
            <a:xfrm>
              <a:off x="1258223" y="3388360"/>
              <a:ext cx="64824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E53 Place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7C6266D-005E-497D-9D25-20829FBAD3A7}"/>
                </a:ext>
              </a:extLst>
            </p:cNvPr>
            <p:cNvSpPr txBox="1"/>
            <p:nvPr/>
          </p:nvSpPr>
          <p:spPr>
            <a:xfrm>
              <a:off x="650979" y="3615367"/>
              <a:ext cx="47798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Stettin</a:t>
              </a:r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0962F09-BAE9-4FCC-A504-AFD8E1A93B6A}"/>
                </a:ext>
              </a:extLst>
            </p:cNvPr>
            <p:cNvSpPr/>
            <p:nvPr/>
          </p:nvSpPr>
          <p:spPr>
            <a:xfrm>
              <a:off x="679992" y="584603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C9C8C36-0CF9-47BD-B43A-C4B83961FF23}"/>
                </a:ext>
              </a:extLst>
            </p:cNvPr>
            <p:cNvSpPr/>
            <p:nvPr/>
          </p:nvSpPr>
          <p:spPr>
            <a:xfrm>
              <a:off x="679992" y="607303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F2A52D3F-1468-418E-A842-8714B3FBADB7}"/>
                </a:ext>
              </a:extLst>
            </p:cNvPr>
            <p:cNvSpPr/>
            <p:nvPr/>
          </p:nvSpPr>
          <p:spPr>
            <a:xfrm>
              <a:off x="679992" y="607303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4F89924F-AEB6-4B4C-B8B3-3285D9DB8922}"/>
                </a:ext>
              </a:extLst>
            </p:cNvPr>
            <p:cNvSpPr txBox="1"/>
            <p:nvPr/>
          </p:nvSpPr>
          <p:spPr>
            <a:xfrm>
              <a:off x="1207147" y="5862739"/>
              <a:ext cx="750398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E60 Number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B869EAE-F1E5-4542-A48F-11C7D5B7A90A}"/>
                </a:ext>
              </a:extLst>
            </p:cNvPr>
            <p:cNvSpPr txBox="1"/>
            <p:nvPr/>
          </p:nvSpPr>
          <p:spPr>
            <a:xfrm>
              <a:off x="650979" y="6089746"/>
              <a:ext cx="38718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zwei</a:t>
              </a:r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8200C132-E5A8-4B99-B7F5-2FABCB928184}"/>
                </a:ext>
              </a:extLst>
            </p:cNvPr>
            <p:cNvSpPr/>
            <p:nvPr/>
          </p:nvSpPr>
          <p:spPr>
            <a:xfrm>
              <a:off x="3177298" y="4644255"/>
              <a:ext cx="204533" cy="58113"/>
            </a:xfrm>
            <a:custGeom>
              <a:avLst/>
              <a:gdLst>
                <a:gd name="connsiteX0" fmla="*/ 204533 w 204533"/>
                <a:gd name="connsiteY0" fmla="*/ 58114 h 58113"/>
                <a:gd name="connsiteX1" fmla="*/ 113 w 204533"/>
                <a:gd name="connsiteY1" fmla="*/ 57319 h 58113"/>
                <a:gd name="connsiteX2" fmla="*/ 0 w 204533"/>
                <a:gd name="connsiteY2" fmla="*/ 0 h 5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533" h="58113">
                  <a:moveTo>
                    <a:pt x="204533" y="58114"/>
                  </a:moveTo>
                  <a:lnTo>
                    <a:pt x="113" y="57319"/>
                  </a:ln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89543109-D4D9-4CB3-831E-C55721036684}"/>
                </a:ext>
              </a:extLst>
            </p:cNvPr>
            <p:cNvSpPr/>
            <p:nvPr/>
          </p:nvSpPr>
          <p:spPr>
            <a:xfrm>
              <a:off x="3114872" y="4519401"/>
              <a:ext cx="124853" cy="124967"/>
            </a:xfrm>
            <a:custGeom>
              <a:avLst/>
              <a:gdLst>
                <a:gd name="connsiteX0" fmla="*/ 62200 w 124853"/>
                <a:gd name="connsiteY0" fmla="*/ 0 h 124967"/>
                <a:gd name="connsiteX1" fmla="*/ 124854 w 124853"/>
                <a:gd name="connsiteY1" fmla="*/ 124741 h 124967"/>
                <a:gd name="connsiteX2" fmla="*/ 0 w 124853"/>
                <a:gd name="connsiteY2" fmla="*/ 124968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200" y="0"/>
                  </a:moveTo>
                  <a:lnTo>
                    <a:pt x="124854" y="124741"/>
                  </a:lnTo>
                  <a:lnTo>
                    <a:pt x="0" y="124968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BA9A3B40-FC29-45C7-A24C-3CFC243C29CB}"/>
                </a:ext>
              </a:extLst>
            </p:cNvPr>
            <p:cNvSpPr/>
            <p:nvPr/>
          </p:nvSpPr>
          <p:spPr>
            <a:xfrm>
              <a:off x="4425611" y="4574791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B399AD02-4CFB-4090-AD4F-70574D02088B}"/>
                </a:ext>
              </a:extLst>
            </p:cNvPr>
            <p:cNvSpPr/>
            <p:nvPr/>
          </p:nvSpPr>
          <p:spPr>
            <a:xfrm>
              <a:off x="4425611" y="4801798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67FC2494-62A1-43F6-B0EB-5E7A39B88419}"/>
                </a:ext>
              </a:extLst>
            </p:cNvPr>
            <p:cNvSpPr/>
            <p:nvPr/>
          </p:nvSpPr>
          <p:spPr>
            <a:xfrm>
              <a:off x="4425611" y="4801798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E78946F1-624F-466A-909C-AE29DE14B7F2}"/>
                </a:ext>
              </a:extLst>
            </p:cNvPr>
            <p:cNvSpPr txBox="1"/>
            <p:nvPr/>
          </p:nvSpPr>
          <p:spPr>
            <a:xfrm>
              <a:off x="4918715" y="4591498"/>
              <a:ext cx="81850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E8 Acquisition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06A169BC-EE09-4A75-97C6-0E8ED65E3C6B}"/>
                </a:ext>
              </a:extLst>
            </p:cNvPr>
            <p:cNvSpPr txBox="1"/>
            <p:nvPr/>
          </p:nvSpPr>
          <p:spPr>
            <a:xfrm>
              <a:off x="4396598" y="4818505"/>
              <a:ext cx="54609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schenkt</a:t>
              </a: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652FAAFF-ACA9-4547-B689-5A83398D63E0}"/>
                </a:ext>
              </a:extLst>
            </p:cNvPr>
            <p:cNvSpPr/>
            <p:nvPr/>
          </p:nvSpPr>
          <p:spPr>
            <a:xfrm>
              <a:off x="9987288" y="5716864"/>
              <a:ext cx="11350" cy="242670"/>
            </a:xfrm>
            <a:custGeom>
              <a:avLst/>
              <a:gdLst>
                <a:gd name="connsiteX0" fmla="*/ 0 w 11350"/>
                <a:gd name="connsiteY0" fmla="*/ 242671 h 242670"/>
                <a:gd name="connsiteX1" fmla="*/ 0 w 11350"/>
                <a:gd name="connsiteY1" fmla="*/ 0 h 2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242670">
                  <a:moveTo>
                    <a:pt x="0" y="242671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28E342-CF38-405A-A75B-16FF7F24DDE4}"/>
                </a:ext>
              </a:extLst>
            </p:cNvPr>
            <p:cNvSpPr/>
            <p:nvPr/>
          </p:nvSpPr>
          <p:spPr>
            <a:xfrm>
              <a:off x="9079259" y="4178891"/>
              <a:ext cx="11350" cy="170255"/>
            </a:xfrm>
            <a:custGeom>
              <a:avLst/>
              <a:gdLst>
                <a:gd name="connsiteX0" fmla="*/ 0 w 11350"/>
                <a:gd name="connsiteY0" fmla="*/ 170255 h 170255"/>
                <a:gd name="connsiteX1" fmla="*/ 0 w 11350"/>
                <a:gd name="connsiteY1" fmla="*/ 0 h 17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70255">
                  <a:moveTo>
                    <a:pt x="0" y="170255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19CACBDC-EB8F-4E17-9436-C36413DEE313}"/>
                </a:ext>
              </a:extLst>
            </p:cNvPr>
            <p:cNvSpPr/>
            <p:nvPr/>
          </p:nvSpPr>
          <p:spPr>
            <a:xfrm>
              <a:off x="9022508" y="4065387"/>
              <a:ext cx="113503" cy="113503"/>
            </a:xfrm>
            <a:custGeom>
              <a:avLst/>
              <a:gdLst>
                <a:gd name="connsiteX0" fmla="*/ 56752 w 113503"/>
                <a:gd name="connsiteY0" fmla="*/ 0 h 113503"/>
                <a:gd name="connsiteX1" fmla="*/ 113504 w 113503"/>
                <a:gd name="connsiteY1" fmla="*/ 113504 h 113503"/>
                <a:gd name="connsiteX2" fmla="*/ 0 w 113503"/>
                <a:gd name="connsiteY2" fmla="*/ 113504 h 11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503" h="113503">
                  <a:moveTo>
                    <a:pt x="56752" y="0"/>
                  </a:moveTo>
                  <a:lnTo>
                    <a:pt x="113504" y="113504"/>
                  </a:lnTo>
                  <a:lnTo>
                    <a:pt x="0" y="11350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459A4EE4-5BFA-447B-B3C3-3B34F9471A24}"/>
                </a:ext>
              </a:extLst>
            </p:cNvPr>
            <p:cNvSpPr/>
            <p:nvPr/>
          </p:nvSpPr>
          <p:spPr>
            <a:xfrm>
              <a:off x="8625245" y="5959535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860E9263-4A48-48B0-BBFC-76E73C2B3197}"/>
                </a:ext>
              </a:extLst>
            </p:cNvPr>
            <p:cNvSpPr/>
            <p:nvPr/>
          </p:nvSpPr>
          <p:spPr>
            <a:xfrm>
              <a:off x="8625245" y="6186542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28D56CA-AB19-4FB7-80AB-C46EAA89DBF4}"/>
                </a:ext>
              </a:extLst>
            </p:cNvPr>
            <p:cNvSpPr/>
            <p:nvPr/>
          </p:nvSpPr>
          <p:spPr>
            <a:xfrm>
              <a:off x="8625245" y="6186542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66BA387-883B-4B59-9BC2-D384238D6157}"/>
                </a:ext>
              </a:extLst>
            </p:cNvPr>
            <p:cNvSpPr txBox="1"/>
            <p:nvPr/>
          </p:nvSpPr>
          <p:spPr>
            <a:xfrm>
              <a:off x="8897016" y="5976242"/>
              <a:ext cx="126116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E28 Conceptual Object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4D6930F3-1DF1-4B8A-BACA-6EE4AC26635B}"/>
                </a:ext>
              </a:extLst>
            </p:cNvPr>
            <p:cNvSpPr txBox="1"/>
            <p:nvPr/>
          </p:nvSpPr>
          <p:spPr>
            <a:xfrm>
              <a:off x="8596232" y="6203249"/>
              <a:ext cx="71634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Orang-Utan</a:t>
              </a:r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AD9D758D-B0FC-49C1-8390-E1E78FB2AC76}"/>
                </a:ext>
              </a:extLst>
            </p:cNvPr>
            <p:cNvSpPr/>
            <p:nvPr/>
          </p:nvSpPr>
          <p:spPr>
            <a:xfrm>
              <a:off x="7717216" y="4632905"/>
              <a:ext cx="11350" cy="21338"/>
            </a:xfrm>
            <a:custGeom>
              <a:avLst/>
              <a:gdLst>
                <a:gd name="connsiteX0" fmla="*/ 0 w 11350"/>
                <a:gd name="connsiteY0" fmla="*/ 21339 h 21338"/>
                <a:gd name="connsiteX1" fmla="*/ 0 w 11350"/>
                <a:gd name="connsiteY1" fmla="*/ 0 h 2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21338">
                  <a:moveTo>
                    <a:pt x="0" y="21339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B1C3848D-9AAB-4544-AA7C-44886215E612}"/>
                </a:ext>
              </a:extLst>
            </p:cNvPr>
            <p:cNvSpPr/>
            <p:nvPr/>
          </p:nvSpPr>
          <p:spPr>
            <a:xfrm>
              <a:off x="7654789" y="4508051"/>
              <a:ext cx="124853" cy="124853"/>
            </a:xfrm>
            <a:custGeom>
              <a:avLst/>
              <a:gdLst>
                <a:gd name="connsiteX0" fmla="*/ 62427 w 124853"/>
                <a:gd name="connsiteY0" fmla="*/ 0 h 124853"/>
                <a:gd name="connsiteX1" fmla="*/ 124854 w 124853"/>
                <a:gd name="connsiteY1" fmla="*/ 124854 h 124853"/>
                <a:gd name="connsiteX2" fmla="*/ 0 w 124853"/>
                <a:gd name="connsiteY2" fmla="*/ 124854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427" y="0"/>
                  </a:moveTo>
                  <a:lnTo>
                    <a:pt x="124854" y="124854"/>
                  </a:lnTo>
                  <a:lnTo>
                    <a:pt x="0" y="12485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800C500A-BE62-494A-B7F4-4E85B6F05C91}"/>
                </a:ext>
              </a:extLst>
            </p:cNvPr>
            <p:cNvSpPr/>
            <p:nvPr/>
          </p:nvSpPr>
          <p:spPr>
            <a:xfrm>
              <a:off x="6809187" y="4960703"/>
              <a:ext cx="1702554" cy="227007"/>
            </a:xfrm>
            <a:custGeom>
              <a:avLst/>
              <a:gdLst>
                <a:gd name="connsiteX0" fmla="*/ 0 w 1702554"/>
                <a:gd name="connsiteY0" fmla="*/ 227007 h 227007"/>
                <a:gd name="connsiteX1" fmla="*/ 0 w 1702554"/>
                <a:gd name="connsiteY1" fmla="*/ 0 h 227007"/>
                <a:gd name="connsiteX2" fmla="*/ 1702554 w 1702554"/>
                <a:gd name="connsiteY2" fmla="*/ 0 h 227007"/>
                <a:gd name="connsiteX3" fmla="*/ 1702554 w 1702554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27007">
                  <a:moveTo>
                    <a:pt x="0" y="227007"/>
                  </a:moveTo>
                  <a:lnTo>
                    <a:pt x="0" y="0"/>
                  </a:lnTo>
                  <a:lnTo>
                    <a:pt x="1702554" y="0"/>
                  </a:lnTo>
                  <a:lnTo>
                    <a:pt x="1702554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C8DB4FD-E75B-4971-B139-56BDFFAFE564}"/>
                </a:ext>
              </a:extLst>
            </p:cNvPr>
            <p:cNvSpPr/>
            <p:nvPr/>
          </p:nvSpPr>
          <p:spPr>
            <a:xfrm>
              <a:off x="6809187" y="5187711"/>
              <a:ext cx="1702554" cy="295109"/>
            </a:xfrm>
            <a:custGeom>
              <a:avLst/>
              <a:gdLst>
                <a:gd name="connsiteX0" fmla="*/ 0 w 1702554"/>
                <a:gd name="connsiteY0" fmla="*/ 0 h 295109"/>
                <a:gd name="connsiteX1" fmla="*/ 0 w 1702554"/>
                <a:gd name="connsiteY1" fmla="*/ 295109 h 295109"/>
                <a:gd name="connsiteX2" fmla="*/ 1702554 w 1702554"/>
                <a:gd name="connsiteY2" fmla="*/ 295109 h 295109"/>
                <a:gd name="connsiteX3" fmla="*/ 1702554 w 1702554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95109">
                  <a:moveTo>
                    <a:pt x="0" y="0"/>
                  </a:moveTo>
                  <a:lnTo>
                    <a:pt x="0" y="295109"/>
                  </a:lnTo>
                  <a:lnTo>
                    <a:pt x="1702554" y="295109"/>
                  </a:lnTo>
                  <a:lnTo>
                    <a:pt x="170255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DED5E367-96E6-4380-89E0-BD78F61085DE}"/>
                </a:ext>
              </a:extLst>
            </p:cNvPr>
            <p:cNvSpPr/>
            <p:nvPr/>
          </p:nvSpPr>
          <p:spPr>
            <a:xfrm>
              <a:off x="6809187" y="5187711"/>
              <a:ext cx="1702554" cy="11350"/>
            </a:xfrm>
            <a:custGeom>
              <a:avLst/>
              <a:gdLst>
                <a:gd name="connsiteX0" fmla="*/ 0 w 1702554"/>
                <a:gd name="connsiteY0" fmla="*/ 0 h 11350"/>
                <a:gd name="connsiteX1" fmla="*/ 1702554 w 1702554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554" h="11350">
                  <a:moveTo>
                    <a:pt x="0" y="0"/>
                  </a:moveTo>
                  <a:lnTo>
                    <a:pt x="170255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257D4B81-7EE1-4AD4-BF0F-10CDFB3FBD20}"/>
                </a:ext>
              </a:extLst>
            </p:cNvPr>
            <p:cNvSpPr txBox="1"/>
            <p:nvPr/>
          </p:nvSpPr>
          <p:spPr>
            <a:xfrm>
              <a:off x="7080959" y="4977410"/>
              <a:ext cx="114766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E78 Curated Holding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78F05EC9-79BB-4A34-B935-C18346807FFE}"/>
                </a:ext>
              </a:extLst>
            </p:cNvPr>
            <p:cNvSpPr txBox="1"/>
            <p:nvPr/>
          </p:nvSpPr>
          <p:spPr>
            <a:xfrm>
              <a:off x="6780174" y="5204418"/>
              <a:ext cx="95470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Schausammlung</a:t>
              </a:r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56D92D0D-35CE-4927-B870-AB0DBD4A7F76}"/>
                </a:ext>
              </a:extLst>
            </p:cNvPr>
            <p:cNvSpPr/>
            <p:nvPr/>
          </p:nvSpPr>
          <p:spPr>
            <a:xfrm>
              <a:off x="6809187" y="397322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45AA0FC0-D793-4F80-8D1C-C90BE75B5C58}"/>
                </a:ext>
              </a:extLst>
            </p:cNvPr>
            <p:cNvSpPr/>
            <p:nvPr/>
          </p:nvSpPr>
          <p:spPr>
            <a:xfrm>
              <a:off x="6809187" y="420022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CF40688A-D626-4763-BA71-31A5BF215B7E}"/>
                </a:ext>
              </a:extLst>
            </p:cNvPr>
            <p:cNvSpPr/>
            <p:nvPr/>
          </p:nvSpPr>
          <p:spPr>
            <a:xfrm>
              <a:off x="6809187" y="420022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44EB93EF-C4B6-47F4-9005-DEADF711EAFE}"/>
                </a:ext>
              </a:extLst>
            </p:cNvPr>
            <p:cNvSpPr txBox="1"/>
            <p:nvPr/>
          </p:nvSpPr>
          <p:spPr>
            <a:xfrm>
              <a:off x="7137710" y="3989929"/>
              <a:ext cx="114766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E78 Curated Holding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77A4B1C1-46F6-4C02-8BF7-30D71A4BEAE7}"/>
                </a:ext>
              </a:extLst>
            </p:cNvPr>
            <p:cNvSpPr txBox="1"/>
            <p:nvPr/>
          </p:nvSpPr>
          <p:spPr>
            <a:xfrm>
              <a:off x="6780174" y="4216936"/>
              <a:ext cx="126116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Zoologische Sammlung</a:t>
              </a:r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C123E41-7B08-4291-AC91-9E9BFBFA3E1C}"/>
                </a:ext>
              </a:extLst>
            </p:cNvPr>
            <p:cNvSpPr/>
            <p:nvPr/>
          </p:nvSpPr>
          <p:spPr>
            <a:xfrm>
              <a:off x="7149698" y="5630375"/>
              <a:ext cx="1313917" cy="459916"/>
            </a:xfrm>
            <a:custGeom>
              <a:avLst/>
              <a:gdLst>
                <a:gd name="connsiteX0" fmla="*/ 0 w 1313917"/>
                <a:gd name="connsiteY0" fmla="*/ 0 h 459916"/>
                <a:gd name="connsiteX1" fmla="*/ 737774 w 1313917"/>
                <a:gd name="connsiteY1" fmla="*/ 340 h 459916"/>
                <a:gd name="connsiteX2" fmla="*/ 737774 w 1313917"/>
                <a:gd name="connsiteY2" fmla="*/ 459916 h 459916"/>
                <a:gd name="connsiteX3" fmla="*/ 1313918 w 1313917"/>
                <a:gd name="connsiteY3" fmla="*/ 459690 h 45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917" h="459916">
                  <a:moveTo>
                    <a:pt x="0" y="0"/>
                  </a:moveTo>
                  <a:lnTo>
                    <a:pt x="737774" y="340"/>
                  </a:lnTo>
                  <a:lnTo>
                    <a:pt x="737774" y="459916"/>
                  </a:lnTo>
                  <a:lnTo>
                    <a:pt x="1313918" y="45969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17751FA3-BB79-4FB0-B4D1-01D01CE1602C}"/>
                </a:ext>
              </a:extLst>
            </p:cNvPr>
            <p:cNvSpPr/>
            <p:nvPr/>
          </p:nvSpPr>
          <p:spPr>
            <a:xfrm>
              <a:off x="8463616" y="6021962"/>
              <a:ext cx="136204" cy="136204"/>
            </a:xfrm>
            <a:custGeom>
              <a:avLst/>
              <a:gdLst>
                <a:gd name="connsiteX0" fmla="*/ 136204 w 136204"/>
                <a:gd name="connsiteY0" fmla="*/ 68102 h 136204"/>
                <a:gd name="connsiteX1" fmla="*/ 114 w 136204"/>
                <a:gd name="connsiteY1" fmla="*/ 136204 h 136204"/>
                <a:gd name="connsiteX2" fmla="*/ 0 w 136204"/>
                <a:gd name="connsiteY2" fmla="*/ 0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136204" y="68102"/>
                  </a:moveTo>
                  <a:lnTo>
                    <a:pt x="114" y="13620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43D729DE-311F-40F3-A14D-693DCE16E256}"/>
                </a:ext>
              </a:extLst>
            </p:cNvPr>
            <p:cNvSpPr/>
            <p:nvPr/>
          </p:nvSpPr>
          <p:spPr>
            <a:xfrm>
              <a:off x="3412251" y="6368148"/>
              <a:ext cx="332679" cy="230866"/>
            </a:xfrm>
            <a:custGeom>
              <a:avLst/>
              <a:gdLst>
                <a:gd name="connsiteX0" fmla="*/ 332339 w 332679"/>
                <a:gd name="connsiteY0" fmla="*/ 0 h 230866"/>
                <a:gd name="connsiteX1" fmla="*/ 332679 w 332679"/>
                <a:gd name="connsiteY1" fmla="*/ 230185 h 230866"/>
                <a:gd name="connsiteX2" fmla="*/ 0 w 332679"/>
                <a:gd name="connsiteY2" fmla="*/ 230866 h 23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679" h="230866">
                  <a:moveTo>
                    <a:pt x="332339" y="0"/>
                  </a:moveTo>
                  <a:lnTo>
                    <a:pt x="332679" y="230185"/>
                  </a:lnTo>
                  <a:lnTo>
                    <a:pt x="0" y="230866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FBA56FDC-C4E0-4344-ACB2-970921C2F3C0}"/>
                </a:ext>
              </a:extLst>
            </p:cNvPr>
            <p:cNvSpPr/>
            <p:nvPr/>
          </p:nvSpPr>
          <p:spPr>
            <a:xfrm>
              <a:off x="4085668" y="5093049"/>
              <a:ext cx="469451" cy="195680"/>
            </a:xfrm>
            <a:custGeom>
              <a:avLst/>
              <a:gdLst>
                <a:gd name="connsiteX0" fmla="*/ 0 w 469451"/>
                <a:gd name="connsiteY0" fmla="*/ 195680 h 195680"/>
                <a:gd name="connsiteX1" fmla="*/ 568 w 469451"/>
                <a:gd name="connsiteY1" fmla="*/ 94662 h 195680"/>
                <a:gd name="connsiteX2" fmla="*/ 469451 w 469451"/>
                <a:gd name="connsiteY2" fmla="*/ 94662 h 195680"/>
                <a:gd name="connsiteX3" fmla="*/ 468883 w 469451"/>
                <a:gd name="connsiteY3" fmla="*/ 0 h 19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451" h="195680">
                  <a:moveTo>
                    <a:pt x="0" y="195680"/>
                  </a:moveTo>
                  <a:lnTo>
                    <a:pt x="568" y="94662"/>
                  </a:lnTo>
                  <a:lnTo>
                    <a:pt x="469451" y="94662"/>
                  </a:lnTo>
                  <a:lnTo>
                    <a:pt x="468883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566581FE-C231-4EC3-B965-F2D12AA2A026}"/>
                </a:ext>
              </a:extLst>
            </p:cNvPr>
            <p:cNvSpPr/>
            <p:nvPr/>
          </p:nvSpPr>
          <p:spPr>
            <a:xfrm>
              <a:off x="3006816" y="584603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4F2C1C9B-CE9C-42DF-ABC9-B78376B2AE15}"/>
                </a:ext>
              </a:extLst>
            </p:cNvPr>
            <p:cNvSpPr/>
            <p:nvPr/>
          </p:nvSpPr>
          <p:spPr>
            <a:xfrm>
              <a:off x="3006816" y="607303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B8843C1C-76A2-4BED-9C52-2368328F6A0A}"/>
                </a:ext>
              </a:extLst>
            </p:cNvPr>
            <p:cNvSpPr/>
            <p:nvPr/>
          </p:nvSpPr>
          <p:spPr>
            <a:xfrm>
              <a:off x="3006816" y="607303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4CDA8E62-5640-4FC4-BE22-BB4A70E616A5}"/>
                </a:ext>
              </a:extLst>
            </p:cNvPr>
            <p:cNvSpPr txBox="1"/>
            <p:nvPr/>
          </p:nvSpPr>
          <p:spPr>
            <a:xfrm>
              <a:off x="3318314" y="5862739"/>
              <a:ext cx="118171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E20 Biological Object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C3546094-2E44-49EA-B495-79DF6174B499}"/>
                </a:ext>
              </a:extLst>
            </p:cNvPr>
            <p:cNvSpPr txBox="1"/>
            <p:nvPr/>
          </p:nvSpPr>
          <p:spPr>
            <a:xfrm>
              <a:off x="2977803" y="6089746"/>
              <a:ext cx="36448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Fell</a:t>
              </a:r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DD6FD87B-0214-4376-99D1-B3C29B7B131A}"/>
                </a:ext>
              </a:extLst>
            </p:cNvPr>
            <p:cNvSpPr/>
            <p:nvPr/>
          </p:nvSpPr>
          <p:spPr>
            <a:xfrm>
              <a:off x="3860136" y="4949353"/>
              <a:ext cx="565475" cy="119405"/>
            </a:xfrm>
            <a:custGeom>
              <a:avLst/>
              <a:gdLst>
                <a:gd name="connsiteX0" fmla="*/ 0 w 565475"/>
                <a:gd name="connsiteY0" fmla="*/ 119179 h 119405"/>
                <a:gd name="connsiteX1" fmla="*/ 281716 w 565475"/>
                <a:gd name="connsiteY1" fmla="*/ 119406 h 119405"/>
                <a:gd name="connsiteX2" fmla="*/ 281716 w 565475"/>
                <a:gd name="connsiteY2" fmla="*/ 340 h 119405"/>
                <a:gd name="connsiteX3" fmla="*/ 565475 w 565475"/>
                <a:gd name="connsiteY3" fmla="*/ 0 h 11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475" h="119405">
                  <a:moveTo>
                    <a:pt x="0" y="119179"/>
                  </a:moveTo>
                  <a:lnTo>
                    <a:pt x="281716" y="119406"/>
                  </a:lnTo>
                  <a:lnTo>
                    <a:pt x="281716" y="340"/>
                  </a:lnTo>
                  <a:lnTo>
                    <a:pt x="565475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71A60BDB-CEA4-4B2D-BCDF-C4E5217A4524}"/>
                </a:ext>
              </a:extLst>
            </p:cNvPr>
            <p:cNvSpPr/>
            <p:nvPr/>
          </p:nvSpPr>
          <p:spPr>
            <a:xfrm>
              <a:off x="1588021" y="4881251"/>
              <a:ext cx="11350" cy="100791"/>
            </a:xfrm>
            <a:custGeom>
              <a:avLst/>
              <a:gdLst>
                <a:gd name="connsiteX0" fmla="*/ 0 w 11350"/>
                <a:gd name="connsiteY0" fmla="*/ 100791 h 100791"/>
                <a:gd name="connsiteX1" fmla="*/ 0 w 11350"/>
                <a:gd name="connsiteY1" fmla="*/ 0 h 10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00791">
                  <a:moveTo>
                    <a:pt x="0" y="100791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2FCBFE2D-2FEC-4D35-A229-CCE09B7EE046}"/>
                </a:ext>
              </a:extLst>
            </p:cNvPr>
            <p:cNvSpPr/>
            <p:nvPr/>
          </p:nvSpPr>
          <p:spPr>
            <a:xfrm>
              <a:off x="1525594" y="4982042"/>
              <a:ext cx="124853" cy="124853"/>
            </a:xfrm>
            <a:custGeom>
              <a:avLst/>
              <a:gdLst>
                <a:gd name="connsiteX0" fmla="*/ 62427 w 124853"/>
                <a:gd name="connsiteY0" fmla="*/ 124854 h 124853"/>
                <a:gd name="connsiteX1" fmla="*/ 0 w 124853"/>
                <a:gd name="connsiteY1" fmla="*/ 0 h 124853"/>
                <a:gd name="connsiteX2" fmla="*/ 124854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427" y="124854"/>
                  </a:moveTo>
                  <a:lnTo>
                    <a:pt x="0" y="0"/>
                  </a:lnTo>
                  <a:lnTo>
                    <a:pt x="124854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3BF12E0C-6095-4301-8EDE-22DC811E7AAE}"/>
                </a:ext>
              </a:extLst>
            </p:cNvPr>
            <p:cNvSpPr/>
            <p:nvPr/>
          </p:nvSpPr>
          <p:spPr>
            <a:xfrm>
              <a:off x="1586886" y="4574451"/>
              <a:ext cx="226326" cy="81155"/>
            </a:xfrm>
            <a:custGeom>
              <a:avLst/>
              <a:gdLst>
                <a:gd name="connsiteX0" fmla="*/ 226326 w 226326"/>
                <a:gd name="connsiteY0" fmla="*/ 0 h 81155"/>
                <a:gd name="connsiteX1" fmla="*/ 0 w 226326"/>
                <a:gd name="connsiteY1" fmla="*/ 340 h 81155"/>
                <a:gd name="connsiteX2" fmla="*/ 227 w 226326"/>
                <a:gd name="connsiteY2" fmla="*/ 81155 h 8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326" h="81155">
                  <a:moveTo>
                    <a:pt x="226326" y="0"/>
                  </a:moveTo>
                  <a:lnTo>
                    <a:pt x="0" y="340"/>
                  </a:lnTo>
                  <a:lnTo>
                    <a:pt x="227" y="8115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3DF4EDD3-C1A6-41B8-805E-D49A48738032}"/>
                </a:ext>
              </a:extLst>
            </p:cNvPr>
            <p:cNvSpPr/>
            <p:nvPr/>
          </p:nvSpPr>
          <p:spPr>
            <a:xfrm>
              <a:off x="679992" y="4052675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A196EAD5-8D49-4BEC-8FC0-8B014D5E9B8F}"/>
                </a:ext>
              </a:extLst>
            </p:cNvPr>
            <p:cNvSpPr/>
            <p:nvPr/>
          </p:nvSpPr>
          <p:spPr>
            <a:xfrm>
              <a:off x="679992" y="4279682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9DDCE247-8721-4548-BD97-D0F60118E3B4}"/>
                </a:ext>
              </a:extLst>
            </p:cNvPr>
            <p:cNvSpPr/>
            <p:nvPr/>
          </p:nvSpPr>
          <p:spPr>
            <a:xfrm>
              <a:off x="679992" y="4279682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56155E47-3B03-4BD3-9820-E085E9165622}"/>
                </a:ext>
              </a:extLst>
            </p:cNvPr>
            <p:cNvSpPr txBox="1"/>
            <p:nvPr/>
          </p:nvSpPr>
          <p:spPr>
            <a:xfrm>
              <a:off x="1144720" y="4069382"/>
              <a:ext cx="875252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E52 Time-Span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379B131F-56AA-4BCA-9AB5-0C4729B5EA65}"/>
                </a:ext>
              </a:extLst>
            </p:cNvPr>
            <p:cNvSpPr txBox="1"/>
            <p:nvPr/>
          </p:nvSpPr>
          <p:spPr>
            <a:xfrm>
              <a:off x="650979" y="4296389"/>
              <a:ext cx="40988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1890</a:t>
              </a:r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A241A2F4-0FC5-4A38-9E1E-C6E752D86FE6}"/>
                </a:ext>
              </a:extLst>
            </p:cNvPr>
            <p:cNvSpPr/>
            <p:nvPr/>
          </p:nvSpPr>
          <p:spPr>
            <a:xfrm>
              <a:off x="9760281" y="3421595"/>
              <a:ext cx="11350" cy="108963"/>
            </a:xfrm>
            <a:custGeom>
              <a:avLst/>
              <a:gdLst>
                <a:gd name="connsiteX0" fmla="*/ 0 w 11350"/>
                <a:gd name="connsiteY0" fmla="*/ 108963 h 108963"/>
                <a:gd name="connsiteX1" fmla="*/ 0 w 11350"/>
                <a:gd name="connsiteY1" fmla="*/ 0 h 10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08963">
                  <a:moveTo>
                    <a:pt x="0" y="108963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58D942B3-9673-475B-A598-B796B775391B}"/>
                </a:ext>
              </a:extLst>
            </p:cNvPr>
            <p:cNvSpPr/>
            <p:nvPr/>
          </p:nvSpPr>
          <p:spPr>
            <a:xfrm>
              <a:off x="8852252" y="3530558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54C43F7D-0B14-479A-B4B7-4D13B61D6959}"/>
                </a:ext>
              </a:extLst>
            </p:cNvPr>
            <p:cNvSpPr/>
            <p:nvPr/>
          </p:nvSpPr>
          <p:spPr>
            <a:xfrm>
              <a:off x="8852252" y="3757565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81B31A13-E0B9-4027-A9E9-3B93D2C29E33}"/>
                </a:ext>
              </a:extLst>
            </p:cNvPr>
            <p:cNvSpPr/>
            <p:nvPr/>
          </p:nvSpPr>
          <p:spPr>
            <a:xfrm>
              <a:off x="8852252" y="3757565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31A8C1C9-D1DF-4CEF-B8BA-5DD1F44578AC}"/>
                </a:ext>
              </a:extLst>
            </p:cNvPr>
            <p:cNvSpPr txBox="1"/>
            <p:nvPr/>
          </p:nvSpPr>
          <p:spPr>
            <a:xfrm>
              <a:off x="9356706" y="3547265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D3091D51-C545-4A0B-B0ED-B8B20FCAA81B}"/>
                </a:ext>
              </a:extLst>
            </p:cNvPr>
            <p:cNvSpPr txBox="1"/>
            <p:nvPr/>
          </p:nvSpPr>
          <p:spPr>
            <a:xfrm>
              <a:off x="8823239" y="3774272"/>
              <a:ext cx="54609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Q41050</a:t>
              </a: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8251DD22-EF88-4A12-8285-FFC237D563D0}"/>
                </a:ext>
              </a:extLst>
            </p:cNvPr>
            <p:cNvSpPr txBox="1"/>
            <p:nvPr/>
          </p:nvSpPr>
          <p:spPr>
            <a:xfrm>
              <a:off x="4657656" y="4148834"/>
              <a:ext cx="1390124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P23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fr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om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1FBA2B28-E70D-49DB-8E31-B0E39CACA49B}"/>
                </a:ext>
              </a:extLst>
            </p:cNvPr>
            <p:cNvSpPr/>
            <p:nvPr/>
          </p:nvSpPr>
          <p:spPr>
            <a:xfrm>
              <a:off x="5333640" y="4393185"/>
              <a:ext cx="11350" cy="181605"/>
            </a:xfrm>
            <a:custGeom>
              <a:avLst/>
              <a:gdLst>
                <a:gd name="connsiteX0" fmla="*/ 0 w 11350"/>
                <a:gd name="connsiteY0" fmla="*/ 181606 h 181605"/>
                <a:gd name="connsiteX1" fmla="*/ 0 w 11350"/>
                <a:gd name="connsiteY1" fmla="*/ 0 h 18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81605">
                  <a:moveTo>
                    <a:pt x="0" y="181606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F8BFEAEE-AE64-47A1-B27D-E3A110D36C7A}"/>
                </a:ext>
              </a:extLst>
            </p:cNvPr>
            <p:cNvSpPr txBox="1"/>
            <p:nvPr/>
          </p:nvSpPr>
          <p:spPr>
            <a:xfrm>
              <a:off x="7007181" y="4682301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P46 forms part of</a:t>
              </a:r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0F3B3128-8455-43E3-B46A-4332CD2A4F8C}"/>
                </a:ext>
              </a:extLst>
            </p:cNvPr>
            <p:cNvSpPr/>
            <p:nvPr/>
          </p:nvSpPr>
          <p:spPr>
            <a:xfrm>
              <a:off x="7660464" y="4881251"/>
              <a:ext cx="57092" cy="79452"/>
            </a:xfrm>
            <a:custGeom>
              <a:avLst/>
              <a:gdLst>
                <a:gd name="connsiteX0" fmla="*/ 0 w 57092"/>
                <a:gd name="connsiteY0" fmla="*/ 79453 h 79452"/>
                <a:gd name="connsiteX1" fmla="*/ 57093 w 57092"/>
                <a:gd name="connsiteY1" fmla="*/ 79453 h 79452"/>
                <a:gd name="connsiteX2" fmla="*/ 56752 w 57092"/>
                <a:gd name="connsiteY2" fmla="*/ 0 h 7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092" h="79452">
                  <a:moveTo>
                    <a:pt x="0" y="79453"/>
                  </a:moveTo>
                  <a:lnTo>
                    <a:pt x="57093" y="79453"/>
                  </a:lnTo>
                  <a:lnTo>
                    <a:pt x="56752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89AC4615-A4D6-4069-8766-7B30027F28D9}"/>
                </a:ext>
              </a:extLst>
            </p:cNvPr>
            <p:cNvSpPr/>
            <p:nvPr/>
          </p:nvSpPr>
          <p:spPr>
            <a:xfrm>
              <a:off x="2274718" y="4723594"/>
              <a:ext cx="559799" cy="351974"/>
            </a:xfrm>
            <a:custGeom>
              <a:avLst/>
              <a:gdLst>
                <a:gd name="connsiteX0" fmla="*/ 0 w 559799"/>
                <a:gd name="connsiteY0" fmla="*/ 0 h 351974"/>
                <a:gd name="connsiteX1" fmla="*/ 227 w 559799"/>
                <a:gd name="connsiteY1" fmla="*/ 191708 h 351974"/>
                <a:gd name="connsiteX2" fmla="*/ 448680 w 559799"/>
                <a:gd name="connsiteY2" fmla="*/ 191708 h 351974"/>
                <a:gd name="connsiteX3" fmla="*/ 448680 w 559799"/>
                <a:gd name="connsiteY3" fmla="*/ 351407 h 351974"/>
                <a:gd name="connsiteX4" fmla="*/ 559800 w 559799"/>
                <a:gd name="connsiteY4" fmla="*/ 351975 h 35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799" h="351974">
                  <a:moveTo>
                    <a:pt x="0" y="0"/>
                  </a:moveTo>
                  <a:lnTo>
                    <a:pt x="227" y="191708"/>
                  </a:lnTo>
                  <a:lnTo>
                    <a:pt x="448680" y="191708"/>
                  </a:lnTo>
                  <a:lnTo>
                    <a:pt x="448680" y="351407"/>
                  </a:lnTo>
                  <a:lnTo>
                    <a:pt x="559800" y="35197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4D42458C-56C4-42B5-B156-5E6373044BCF}"/>
                </a:ext>
              </a:extLst>
            </p:cNvPr>
            <p:cNvSpPr/>
            <p:nvPr/>
          </p:nvSpPr>
          <p:spPr>
            <a:xfrm>
              <a:off x="2212291" y="4598740"/>
              <a:ext cx="124853" cy="124853"/>
            </a:xfrm>
            <a:custGeom>
              <a:avLst/>
              <a:gdLst>
                <a:gd name="connsiteX0" fmla="*/ 62200 w 124853"/>
                <a:gd name="connsiteY0" fmla="*/ 0 h 124853"/>
                <a:gd name="connsiteX1" fmla="*/ 124854 w 124853"/>
                <a:gd name="connsiteY1" fmla="*/ 124741 h 124853"/>
                <a:gd name="connsiteX2" fmla="*/ 0 w 124853"/>
                <a:gd name="connsiteY2" fmla="*/ 124854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200" y="0"/>
                  </a:moveTo>
                  <a:lnTo>
                    <a:pt x="124854" y="124741"/>
                  </a:lnTo>
                  <a:lnTo>
                    <a:pt x="0" y="12485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CA55AFA9-9F1D-4578-8ED4-747ECAD71D15}"/>
                </a:ext>
              </a:extLst>
            </p:cNvPr>
            <p:cNvSpPr/>
            <p:nvPr/>
          </p:nvSpPr>
          <p:spPr>
            <a:xfrm>
              <a:off x="679992" y="5119609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FCF53A8E-E65F-4E5E-B1A6-009499417FEC}"/>
                </a:ext>
              </a:extLst>
            </p:cNvPr>
            <p:cNvSpPr/>
            <p:nvPr/>
          </p:nvSpPr>
          <p:spPr>
            <a:xfrm>
              <a:off x="679992" y="5346616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E1C515DF-9DD9-422E-A7E2-7D31BF438D29}"/>
                </a:ext>
              </a:extLst>
            </p:cNvPr>
            <p:cNvSpPr/>
            <p:nvPr/>
          </p:nvSpPr>
          <p:spPr>
            <a:xfrm>
              <a:off x="679992" y="5346616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511AEC7F-17D3-4556-BF39-ED3242E4D6E0}"/>
                </a:ext>
              </a:extLst>
            </p:cNvPr>
            <p:cNvSpPr txBox="1"/>
            <p:nvPr/>
          </p:nvSpPr>
          <p:spPr>
            <a:xfrm>
              <a:off x="1275249" y="5136316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6A1222D2-1BE2-4A6C-B0A0-62D131DDE374}"/>
                </a:ext>
              </a:extLst>
            </p:cNvPr>
            <p:cNvSpPr txBox="1"/>
            <p:nvPr/>
          </p:nvSpPr>
          <p:spPr>
            <a:xfrm>
              <a:off x="650979" y="5363323"/>
              <a:ext cx="875252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Accession Date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477ADB61-181F-4DF5-BDAB-7BDCDEF2DB7B}"/>
                </a:ext>
              </a:extLst>
            </p:cNvPr>
            <p:cNvSpPr txBox="1"/>
            <p:nvPr/>
          </p:nvSpPr>
          <p:spPr>
            <a:xfrm>
              <a:off x="1218497" y="4682301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AD8C0072-7C64-44B2-81BC-1BCA32D6FF0A}"/>
                </a:ext>
              </a:extLst>
            </p:cNvPr>
            <p:cNvSpPr/>
            <p:nvPr/>
          </p:nvSpPr>
          <p:spPr>
            <a:xfrm>
              <a:off x="7728566" y="2588478"/>
              <a:ext cx="872615" cy="4880"/>
            </a:xfrm>
            <a:custGeom>
              <a:avLst/>
              <a:gdLst>
                <a:gd name="connsiteX0" fmla="*/ 0 w 872615"/>
                <a:gd name="connsiteY0" fmla="*/ 0 h 4880"/>
                <a:gd name="connsiteX1" fmla="*/ 872616 w 872615"/>
                <a:gd name="connsiteY1" fmla="*/ 4881 h 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615" h="4880">
                  <a:moveTo>
                    <a:pt x="0" y="0"/>
                  </a:moveTo>
                  <a:lnTo>
                    <a:pt x="872616" y="4881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BC51BFCC-083A-44E6-AFDB-5178B3E5BE1D}"/>
                </a:ext>
              </a:extLst>
            </p:cNvPr>
            <p:cNvSpPr/>
            <p:nvPr/>
          </p:nvSpPr>
          <p:spPr>
            <a:xfrm>
              <a:off x="8600841" y="2530932"/>
              <a:ext cx="125194" cy="124853"/>
            </a:xfrm>
            <a:custGeom>
              <a:avLst/>
              <a:gdLst>
                <a:gd name="connsiteX0" fmla="*/ 125195 w 125194"/>
                <a:gd name="connsiteY0" fmla="*/ 63108 h 124853"/>
                <a:gd name="connsiteX1" fmla="*/ 0 w 125194"/>
                <a:gd name="connsiteY1" fmla="*/ 124854 h 124853"/>
                <a:gd name="connsiteX2" fmla="*/ 681 w 125194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194" h="124853">
                  <a:moveTo>
                    <a:pt x="125195" y="63108"/>
                  </a:moveTo>
                  <a:lnTo>
                    <a:pt x="0" y="124854"/>
                  </a:lnTo>
                  <a:lnTo>
                    <a:pt x="681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B7389418-274B-4234-A59E-9C58E2B44F8D}"/>
                </a:ext>
              </a:extLst>
            </p:cNvPr>
            <p:cNvSpPr/>
            <p:nvPr/>
          </p:nvSpPr>
          <p:spPr>
            <a:xfrm>
              <a:off x="3404079" y="2350121"/>
              <a:ext cx="1702554" cy="227007"/>
            </a:xfrm>
            <a:custGeom>
              <a:avLst/>
              <a:gdLst>
                <a:gd name="connsiteX0" fmla="*/ 0 w 1702554"/>
                <a:gd name="connsiteY0" fmla="*/ 227007 h 227007"/>
                <a:gd name="connsiteX1" fmla="*/ 0 w 1702554"/>
                <a:gd name="connsiteY1" fmla="*/ 0 h 227007"/>
                <a:gd name="connsiteX2" fmla="*/ 1702554 w 1702554"/>
                <a:gd name="connsiteY2" fmla="*/ 0 h 227007"/>
                <a:gd name="connsiteX3" fmla="*/ 1702554 w 1702554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27007">
                  <a:moveTo>
                    <a:pt x="0" y="227007"/>
                  </a:moveTo>
                  <a:lnTo>
                    <a:pt x="0" y="0"/>
                  </a:lnTo>
                  <a:lnTo>
                    <a:pt x="1702554" y="0"/>
                  </a:lnTo>
                  <a:lnTo>
                    <a:pt x="1702554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2093AE43-8F77-4555-A4CC-8BA627E5B5A2}"/>
                </a:ext>
              </a:extLst>
            </p:cNvPr>
            <p:cNvSpPr/>
            <p:nvPr/>
          </p:nvSpPr>
          <p:spPr>
            <a:xfrm>
              <a:off x="3404079" y="2577128"/>
              <a:ext cx="1702554" cy="295109"/>
            </a:xfrm>
            <a:custGeom>
              <a:avLst/>
              <a:gdLst>
                <a:gd name="connsiteX0" fmla="*/ 0 w 1702554"/>
                <a:gd name="connsiteY0" fmla="*/ 0 h 295109"/>
                <a:gd name="connsiteX1" fmla="*/ 0 w 1702554"/>
                <a:gd name="connsiteY1" fmla="*/ 295109 h 295109"/>
                <a:gd name="connsiteX2" fmla="*/ 1702554 w 1702554"/>
                <a:gd name="connsiteY2" fmla="*/ 295109 h 295109"/>
                <a:gd name="connsiteX3" fmla="*/ 1702554 w 1702554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95109">
                  <a:moveTo>
                    <a:pt x="0" y="0"/>
                  </a:moveTo>
                  <a:lnTo>
                    <a:pt x="0" y="295109"/>
                  </a:lnTo>
                  <a:lnTo>
                    <a:pt x="1702554" y="295109"/>
                  </a:lnTo>
                  <a:lnTo>
                    <a:pt x="1702554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66D69EE5-BC1C-4417-B7EA-F89F861AF4C2}"/>
                </a:ext>
              </a:extLst>
            </p:cNvPr>
            <p:cNvSpPr/>
            <p:nvPr/>
          </p:nvSpPr>
          <p:spPr>
            <a:xfrm>
              <a:off x="3404079" y="2577128"/>
              <a:ext cx="1702554" cy="11350"/>
            </a:xfrm>
            <a:custGeom>
              <a:avLst/>
              <a:gdLst>
                <a:gd name="connsiteX0" fmla="*/ 0 w 1702554"/>
                <a:gd name="connsiteY0" fmla="*/ 0 h 11350"/>
                <a:gd name="connsiteX1" fmla="*/ 1702554 w 1702554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554" h="11350">
                  <a:moveTo>
                    <a:pt x="0" y="0"/>
                  </a:moveTo>
                  <a:lnTo>
                    <a:pt x="1702554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C31C461-137A-4323-92F2-3267CECC57FA}"/>
                </a:ext>
              </a:extLst>
            </p:cNvPr>
            <p:cNvSpPr txBox="1"/>
            <p:nvPr/>
          </p:nvSpPr>
          <p:spPr>
            <a:xfrm>
              <a:off x="3851781" y="2366828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D47F58BA-D69D-4AF8-B9AA-87F641460246}"/>
                </a:ext>
              </a:extLst>
            </p:cNvPr>
            <p:cNvSpPr txBox="1"/>
            <p:nvPr/>
          </p:nvSpPr>
          <p:spPr>
            <a:xfrm>
              <a:off x="3375066" y="2593835"/>
              <a:ext cx="43258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Q393</a:t>
              </a:r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2BEB65CB-1C67-4FAF-8B8B-B1F73408368A}"/>
                </a:ext>
              </a:extLst>
            </p:cNvPr>
            <p:cNvSpPr/>
            <p:nvPr/>
          </p:nvSpPr>
          <p:spPr>
            <a:xfrm>
              <a:off x="1134006" y="2622529"/>
              <a:ext cx="485681" cy="749123"/>
            </a:xfrm>
            <a:custGeom>
              <a:avLst/>
              <a:gdLst>
                <a:gd name="connsiteX0" fmla="*/ 0 w 485681"/>
                <a:gd name="connsiteY0" fmla="*/ 749124 h 749123"/>
                <a:gd name="connsiteX1" fmla="*/ 340 w 485681"/>
                <a:gd name="connsiteY1" fmla="*/ 0 h 749123"/>
                <a:gd name="connsiteX2" fmla="*/ 485682 w 485681"/>
                <a:gd name="connsiteY2" fmla="*/ 0 h 7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681" h="749123">
                  <a:moveTo>
                    <a:pt x="0" y="749124"/>
                  </a:moveTo>
                  <a:lnTo>
                    <a:pt x="340" y="0"/>
                  </a:lnTo>
                  <a:lnTo>
                    <a:pt x="485682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AC135AA4-F6A4-4D56-88A3-EDFA2A8991E5}"/>
                </a:ext>
              </a:extLst>
            </p:cNvPr>
            <p:cNvSpPr/>
            <p:nvPr/>
          </p:nvSpPr>
          <p:spPr>
            <a:xfrm>
              <a:off x="8738749" y="2463624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648163AB-C861-4FA9-8B02-51B025B455A1}"/>
                </a:ext>
              </a:extLst>
            </p:cNvPr>
            <p:cNvSpPr/>
            <p:nvPr/>
          </p:nvSpPr>
          <p:spPr>
            <a:xfrm>
              <a:off x="8738749" y="2690631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48A4A4ED-B1E3-45F2-9C6A-8A924D0D7A33}"/>
                </a:ext>
              </a:extLst>
            </p:cNvPr>
            <p:cNvSpPr/>
            <p:nvPr/>
          </p:nvSpPr>
          <p:spPr>
            <a:xfrm>
              <a:off x="8738749" y="2690631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Textfeld 100">
              <a:extLst>
                <a:ext uri="{FF2B5EF4-FFF2-40B4-BE49-F238E27FC236}">
                  <a16:creationId xmlns:a16="http://schemas.microsoft.com/office/drawing/2014/main" id="{F725E260-F971-4797-9443-4BD5B1C6EEC9}"/>
                </a:ext>
              </a:extLst>
            </p:cNvPr>
            <p:cNvSpPr txBox="1"/>
            <p:nvPr/>
          </p:nvSpPr>
          <p:spPr>
            <a:xfrm>
              <a:off x="8999170" y="2480331"/>
              <a:ext cx="128386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E32 Authority Document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7570D8A1-8030-4113-BBE5-1FC2EEDB9F8A}"/>
                </a:ext>
              </a:extLst>
            </p:cNvPr>
            <p:cNvSpPr txBox="1"/>
            <p:nvPr/>
          </p:nvSpPr>
          <p:spPr>
            <a:xfrm>
              <a:off x="8709735" y="2707338"/>
              <a:ext cx="5914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Wikidata</a:t>
              </a:r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CB3BFC58-9930-497E-A550-C5FBF4459448}"/>
                </a:ext>
              </a:extLst>
            </p:cNvPr>
            <p:cNvSpPr/>
            <p:nvPr/>
          </p:nvSpPr>
          <p:spPr>
            <a:xfrm>
              <a:off x="5106633" y="2480650"/>
              <a:ext cx="1812085" cy="116000"/>
            </a:xfrm>
            <a:custGeom>
              <a:avLst/>
              <a:gdLst>
                <a:gd name="connsiteX0" fmla="*/ 0 w 1812085"/>
                <a:gd name="connsiteY0" fmla="*/ 0 h 116000"/>
                <a:gd name="connsiteX1" fmla="*/ 908369 w 1812085"/>
                <a:gd name="connsiteY1" fmla="*/ 227 h 116000"/>
                <a:gd name="connsiteX2" fmla="*/ 908369 w 1812085"/>
                <a:gd name="connsiteY2" fmla="*/ 116001 h 116000"/>
                <a:gd name="connsiteX3" fmla="*/ 1812086 w 1812085"/>
                <a:gd name="connsiteY3" fmla="*/ 115547 h 1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2085" h="116000">
                  <a:moveTo>
                    <a:pt x="0" y="0"/>
                  </a:moveTo>
                  <a:lnTo>
                    <a:pt x="908369" y="227"/>
                  </a:lnTo>
                  <a:lnTo>
                    <a:pt x="908369" y="116001"/>
                  </a:lnTo>
                  <a:lnTo>
                    <a:pt x="1812086" y="115547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E2390E55-FDFE-42A4-94F2-16C71FD803C6}"/>
                </a:ext>
              </a:extLst>
            </p:cNvPr>
            <p:cNvSpPr/>
            <p:nvPr/>
          </p:nvSpPr>
          <p:spPr>
            <a:xfrm>
              <a:off x="4822874" y="5648308"/>
              <a:ext cx="1295076" cy="338581"/>
            </a:xfrm>
            <a:custGeom>
              <a:avLst/>
              <a:gdLst>
                <a:gd name="connsiteX0" fmla="*/ 0 w 1295076"/>
                <a:gd name="connsiteY0" fmla="*/ 338127 h 338581"/>
                <a:gd name="connsiteX1" fmla="*/ 652873 w 1295076"/>
                <a:gd name="connsiteY1" fmla="*/ 338581 h 338581"/>
                <a:gd name="connsiteX2" fmla="*/ 652873 w 1295076"/>
                <a:gd name="connsiteY2" fmla="*/ 454 h 338581"/>
                <a:gd name="connsiteX3" fmla="*/ 1295076 w 1295076"/>
                <a:gd name="connsiteY3" fmla="*/ 0 h 33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5076" h="338581">
                  <a:moveTo>
                    <a:pt x="0" y="338127"/>
                  </a:moveTo>
                  <a:lnTo>
                    <a:pt x="652873" y="338581"/>
                  </a:lnTo>
                  <a:lnTo>
                    <a:pt x="652873" y="454"/>
                  </a:lnTo>
                  <a:lnTo>
                    <a:pt x="129507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F0AC9F38-795F-4384-B023-C3623E7455FB}"/>
                </a:ext>
              </a:extLst>
            </p:cNvPr>
            <p:cNvSpPr/>
            <p:nvPr/>
          </p:nvSpPr>
          <p:spPr>
            <a:xfrm>
              <a:off x="4375897" y="6537382"/>
              <a:ext cx="446977" cy="57773"/>
            </a:xfrm>
            <a:custGeom>
              <a:avLst/>
              <a:gdLst>
                <a:gd name="connsiteX0" fmla="*/ 446977 w 446977"/>
                <a:gd name="connsiteY0" fmla="*/ 57773 h 57773"/>
                <a:gd name="connsiteX1" fmla="*/ 0 w 446977"/>
                <a:gd name="connsiteY1" fmla="*/ 57773 h 57773"/>
                <a:gd name="connsiteX2" fmla="*/ 114 w 446977"/>
                <a:gd name="connsiteY2" fmla="*/ 0 h 5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977" h="57773">
                  <a:moveTo>
                    <a:pt x="446977" y="57773"/>
                  </a:moveTo>
                  <a:lnTo>
                    <a:pt x="0" y="57773"/>
                  </a:lnTo>
                  <a:lnTo>
                    <a:pt x="11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AC976FAB-05D1-4130-ACFF-62AE6BDC7C7E}"/>
                </a:ext>
              </a:extLst>
            </p:cNvPr>
            <p:cNvSpPr/>
            <p:nvPr/>
          </p:nvSpPr>
          <p:spPr>
            <a:xfrm>
              <a:off x="4307908" y="6401178"/>
              <a:ext cx="136204" cy="136317"/>
            </a:xfrm>
            <a:custGeom>
              <a:avLst/>
              <a:gdLst>
                <a:gd name="connsiteX0" fmla="*/ 68216 w 136204"/>
                <a:gd name="connsiteY0" fmla="*/ 0 h 136317"/>
                <a:gd name="connsiteX1" fmla="*/ 136204 w 136204"/>
                <a:gd name="connsiteY1" fmla="*/ 136318 h 136317"/>
                <a:gd name="connsiteX2" fmla="*/ 0 w 136204"/>
                <a:gd name="connsiteY2" fmla="*/ 136204 h 13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317">
                  <a:moveTo>
                    <a:pt x="68216" y="0"/>
                  </a:moveTo>
                  <a:lnTo>
                    <a:pt x="136204" y="136318"/>
                  </a:lnTo>
                  <a:lnTo>
                    <a:pt x="0" y="136204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0E27A3B-4E06-449E-BD17-E4635D62E1F5}"/>
                </a:ext>
              </a:extLst>
            </p:cNvPr>
            <p:cNvSpPr/>
            <p:nvPr/>
          </p:nvSpPr>
          <p:spPr>
            <a:xfrm>
              <a:off x="5851557" y="6504352"/>
              <a:ext cx="500437" cy="90802"/>
            </a:xfrm>
            <a:custGeom>
              <a:avLst/>
              <a:gdLst>
                <a:gd name="connsiteX0" fmla="*/ 500437 w 500437"/>
                <a:gd name="connsiteY0" fmla="*/ 0 h 90802"/>
                <a:gd name="connsiteX1" fmla="*/ 500097 w 500437"/>
                <a:gd name="connsiteY1" fmla="*/ 90803 h 90802"/>
                <a:gd name="connsiteX2" fmla="*/ 0 w 500437"/>
                <a:gd name="connsiteY2" fmla="*/ 90803 h 9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0437" h="90802">
                  <a:moveTo>
                    <a:pt x="500437" y="0"/>
                  </a:moveTo>
                  <a:lnTo>
                    <a:pt x="500097" y="90803"/>
                  </a:lnTo>
                  <a:lnTo>
                    <a:pt x="0" y="90803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FAD02FAB-4AE6-4A3B-B792-206F38CB11A8}"/>
                </a:ext>
              </a:extLst>
            </p:cNvPr>
            <p:cNvSpPr/>
            <p:nvPr/>
          </p:nvSpPr>
          <p:spPr>
            <a:xfrm>
              <a:off x="5957910" y="5982236"/>
              <a:ext cx="1759306" cy="227007"/>
            </a:xfrm>
            <a:custGeom>
              <a:avLst/>
              <a:gdLst>
                <a:gd name="connsiteX0" fmla="*/ 0 w 1759306"/>
                <a:gd name="connsiteY0" fmla="*/ 227007 h 227007"/>
                <a:gd name="connsiteX1" fmla="*/ 0 w 1759306"/>
                <a:gd name="connsiteY1" fmla="*/ 0 h 227007"/>
                <a:gd name="connsiteX2" fmla="*/ 1759306 w 1759306"/>
                <a:gd name="connsiteY2" fmla="*/ 0 h 227007"/>
                <a:gd name="connsiteX3" fmla="*/ 1759306 w 1759306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06" h="227007">
                  <a:moveTo>
                    <a:pt x="0" y="227007"/>
                  </a:moveTo>
                  <a:lnTo>
                    <a:pt x="0" y="0"/>
                  </a:lnTo>
                  <a:lnTo>
                    <a:pt x="1759306" y="0"/>
                  </a:lnTo>
                  <a:lnTo>
                    <a:pt x="1759306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E4F6AF24-0793-4D50-96F8-9C4B64CA2DF4}"/>
                </a:ext>
              </a:extLst>
            </p:cNvPr>
            <p:cNvSpPr/>
            <p:nvPr/>
          </p:nvSpPr>
          <p:spPr>
            <a:xfrm>
              <a:off x="5957910" y="6209243"/>
              <a:ext cx="1759306" cy="295109"/>
            </a:xfrm>
            <a:custGeom>
              <a:avLst/>
              <a:gdLst>
                <a:gd name="connsiteX0" fmla="*/ 0 w 1759306"/>
                <a:gd name="connsiteY0" fmla="*/ 0 h 295109"/>
                <a:gd name="connsiteX1" fmla="*/ 0 w 1759306"/>
                <a:gd name="connsiteY1" fmla="*/ 295109 h 295109"/>
                <a:gd name="connsiteX2" fmla="*/ 1759306 w 1759306"/>
                <a:gd name="connsiteY2" fmla="*/ 295109 h 295109"/>
                <a:gd name="connsiteX3" fmla="*/ 1759306 w 1759306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06" h="295109">
                  <a:moveTo>
                    <a:pt x="0" y="0"/>
                  </a:moveTo>
                  <a:lnTo>
                    <a:pt x="0" y="295109"/>
                  </a:lnTo>
                  <a:lnTo>
                    <a:pt x="1759306" y="295109"/>
                  </a:lnTo>
                  <a:lnTo>
                    <a:pt x="175930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66B66461-0F6C-43B6-81E2-EE64505B95CA}"/>
                </a:ext>
              </a:extLst>
            </p:cNvPr>
            <p:cNvSpPr/>
            <p:nvPr/>
          </p:nvSpPr>
          <p:spPr>
            <a:xfrm>
              <a:off x="5957910" y="6209243"/>
              <a:ext cx="1759306" cy="11350"/>
            </a:xfrm>
            <a:custGeom>
              <a:avLst/>
              <a:gdLst>
                <a:gd name="connsiteX0" fmla="*/ 0 w 1759306"/>
                <a:gd name="connsiteY0" fmla="*/ 0 h 11350"/>
                <a:gd name="connsiteX1" fmla="*/ 1759306 w 1759306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306" h="11350">
                  <a:moveTo>
                    <a:pt x="0" y="0"/>
                  </a:moveTo>
                  <a:lnTo>
                    <a:pt x="175930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57FCB706-BEBF-4741-858C-B89BC094C3A7}"/>
                </a:ext>
              </a:extLst>
            </p:cNvPr>
            <p:cNvSpPr txBox="1"/>
            <p:nvPr/>
          </p:nvSpPr>
          <p:spPr>
            <a:xfrm>
              <a:off x="6360211" y="5998943"/>
              <a:ext cx="94335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E11 Modification</a:t>
              </a:r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246EEE91-2AB0-4E3E-91E6-D96090446EBC}"/>
                </a:ext>
              </a:extLst>
            </p:cNvPr>
            <p:cNvSpPr txBox="1"/>
            <p:nvPr/>
          </p:nvSpPr>
          <p:spPr>
            <a:xfrm>
              <a:off x="5928897" y="6225950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ausgestopft</a:t>
              </a:r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9A9A423-494A-4B1D-AD7D-EE086DAF3BD3}"/>
                </a:ext>
              </a:extLst>
            </p:cNvPr>
            <p:cNvSpPr/>
            <p:nvPr/>
          </p:nvSpPr>
          <p:spPr>
            <a:xfrm>
              <a:off x="9170062" y="4733696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8E4D6FDE-A357-4C94-BCFC-F00E694DA9EA}"/>
                </a:ext>
              </a:extLst>
            </p:cNvPr>
            <p:cNvSpPr/>
            <p:nvPr/>
          </p:nvSpPr>
          <p:spPr>
            <a:xfrm>
              <a:off x="9170062" y="4960703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49FE2862-207C-4AA7-AAD8-B1FE10A7F9E0}"/>
                </a:ext>
              </a:extLst>
            </p:cNvPr>
            <p:cNvSpPr/>
            <p:nvPr/>
          </p:nvSpPr>
          <p:spPr>
            <a:xfrm>
              <a:off x="9170062" y="4960703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E63FB944-52FF-4D96-9F9D-70D98C8770F6}"/>
                </a:ext>
              </a:extLst>
            </p:cNvPr>
            <p:cNvSpPr txBox="1"/>
            <p:nvPr/>
          </p:nvSpPr>
          <p:spPr>
            <a:xfrm>
              <a:off x="9765319" y="4750403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EBF96FAC-15F3-4BFE-8D6B-5DF3FBDD7181}"/>
                </a:ext>
              </a:extLst>
            </p:cNvPr>
            <p:cNvSpPr txBox="1"/>
            <p:nvPr/>
          </p:nvSpPr>
          <p:spPr>
            <a:xfrm>
              <a:off x="9141049" y="4977410"/>
              <a:ext cx="46663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Genus</a:t>
              </a:r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CB063481-5365-4CEF-8249-9C57DB3186C5}"/>
                </a:ext>
              </a:extLst>
            </p:cNvPr>
            <p:cNvSpPr/>
            <p:nvPr/>
          </p:nvSpPr>
          <p:spPr>
            <a:xfrm>
              <a:off x="9987288" y="5397238"/>
              <a:ext cx="340" cy="90349"/>
            </a:xfrm>
            <a:custGeom>
              <a:avLst/>
              <a:gdLst>
                <a:gd name="connsiteX0" fmla="*/ 0 w 340"/>
                <a:gd name="connsiteY0" fmla="*/ 90349 h 90349"/>
                <a:gd name="connsiteX1" fmla="*/ 341 w 340"/>
                <a:gd name="connsiteY1" fmla="*/ 17480 h 90349"/>
                <a:gd name="connsiteX2" fmla="*/ 341 w 340"/>
                <a:gd name="connsiteY2" fmla="*/ 0 h 9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" h="90349">
                  <a:moveTo>
                    <a:pt x="0" y="90349"/>
                  </a:moveTo>
                  <a:lnTo>
                    <a:pt x="341" y="17480"/>
                  </a:lnTo>
                  <a:lnTo>
                    <a:pt x="341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94DDC3A-31D7-4AE2-AC64-596207A6E511}"/>
                </a:ext>
              </a:extLst>
            </p:cNvPr>
            <p:cNvSpPr/>
            <p:nvPr/>
          </p:nvSpPr>
          <p:spPr>
            <a:xfrm>
              <a:off x="9925202" y="5272384"/>
              <a:ext cx="124853" cy="124967"/>
            </a:xfrm>
            <a:custGeom>
              <a:avLst/>
              <a:gdLst>
                <a:gd name="connsiteX0" fmla="*/ 62086 w 124853"/>
                <a:gd name="connsiteY0" fmla="*/ 0 h 124967"/>
                <a:gd name="connsiteX1" fmla="*/ 124854 w 124853"/>
                <a:gd name="connsiteY1" fmla="*/ 124627 h 124967"/>
                <a:gd name="connsiteX2" fmla="*/ 0 w 124853"/>
                <a:gd name="connsiteY2" fmla="*/ 124968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086" y="0"/>
                  </a:moveTo>
                  <a:lnTo>
                    <a:pt x="124854" y="124627"/>
                  </a:lnTo>
                  <a:lnTo>
                    <a:pt x="0" y="124968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CDEBA889-BDA2-4471-846E-5B180433BA54}"/>
                </a:ext>
              </a:extLst>
            </p:cNvPr>
            <p:cNvSpPr txBox="1"/>
            <p:nvPr/>
          </p:nvSpPr>
          <p:spPr>
            <a:xfrm>
              <a:off x="9617764" y="5465476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302750D9-B102-4E2E-9C3E-733ABC32FDD5}"/>
                </a:ext>
              </a:extLst>
            </p:cNvPr>
            <p:cNvSpPr/>
            <p:nvPr/>
          </p:nvSpPr>
          <p:spPr>
            <a:xfrm>
              <a:off x="3869443" y="3031142"/>
              <a:ext cx="885328" cy="329500"/>
            </a:xfrm>
            <a:custGeom>
              <a:avLst/>
              <a:gdLst>
                <a:gd name="connsiteX0" fmla="*/ 885328 w 885328"/>
                <a:gd name="connsiteY0" fmla="*/ 329160 h 329500"/>
                <a:gd name="connsiteX1" fmla="*/ 556508 w 885328"/>
                <a:gd name="connsiteY1" fmla="*/ 329501 h 329500"/>
                <a:gd name="connsiteX2" fmla="*/ 556508 w 885328"/>
                <a:gd name="connsiteY2" fmla="*/ 0 h 329500"/>
                <a:gd name="connsiteX3" fmla="*/ 0 w 885328"/>
                <a:gd name="connsiteY3" fmla="*/ 0 h 32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328" h="329500">
                  <a:moveTo>
                    <a:pt x="885328" y="329160"/>
                  </a:moveTo>
                  <a:lnTo>
                    <a:pt x="556508" y="329501"/>
                  </a:lnTo>
                  <a:lnTo>
                    <a:pt x="556508" y="0"/>
                  </a:ln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01630562-79EB-47D0-BA30-34970BEB969B}"/>
                </a:ext>
              </a:extLst>
            </p:cNvPr>
            <p:cNvSpPr/>
            <p:nvPr/>
          </p:nvSpPr>
          <p:spPr>
            <a:xfrm>
              <a:off x="1705838" y="6529777"/>
              <a:ext cx="336197" cy="64583"/>
            </a:xfrm>
            <a:custGeom>
              <a:avLst/>
              <a:gdLst>
                <a:gd name="connsiteX0" fmla="*/ 336198 w 336197"/>
                <a:gd name="connsiteY0" fmla="*/ 64470 h 64583"/>
                <a:gd name="connsiteX1" fmla="*/ 0 w 336197"/>
                <a:gd name="connsiteY1" fmla="*/ 64584 h 64583"/>
                <a:gd name="connsiteX2" fmla="*/ 114 w 336197"/>
                <a:gd name="connsiteY2" fmla="*/ 0 h 6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197" h="64583">
                  <a:moveTo>
                    <a:pt x="336198" y="64470"/>
                  </a:moveTo>
                  <a:lnTo>
                    <a:pt x="0" y="64584"/>
                  </a:lnTo>
                  <a:lnTo>
                    <a:pt x="11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1575838-87E1-42FF-BB7F-AF9263C98CC1}"/>
                </a:ext>
              </a:extLst>
            </p:cNvPr>
            <p:cNvSpPr/>
            <p:nvPr/>
          </p:nvSpPr>
          <p:spPr>
            <a:xfrm>
              <a:off x="1637849" y="6393573"/>
              <a:ext cx="136204" cy="136204"/>
            </a:xfrm>
            <a:custGeom>
              <a:avLst/>
              <a:gdLst>
                <a:gd name="connsiteX0" fmla="*/ 68216 w 136204"/>
                <a:gd name="connsiteY0" fmla="*/ 0 h 136204"/>
                <a:gd name="connsiteX1" fmla="*/ 136204 w 136204"/>
                <a:gd name="connsiteY1" fmla="*/ 136204 h 136204"/>
                <a:gd name="connsiteX2" fmla="*/ 0 w 136204"/>
                <a:gd name="connsiteY2" fmla="*/ 136091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68216" y="0"/>
                  </a:moveTo>
                  <a:lnTo>
                    <a:pt x="136204" y="136204"/>
                  </a:lnTo>
                  <a:lnTo>
                    <a:pt x="0" y="136091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76A3DB3B-C2C9-4ED1-85FD-99DD18319A1F}"/>
                </a:ext>
              </a:extLst>
            </p:cNvPr>
            <p:cNvSpPr/>
            <p:nvPr/>
          </p:nvSpPr>
          <p:spPr>
            <a:xfrm>
              <a:off x="5095283" y="5096908"/>
              <a:ext cx="181605" cy="238698"/>
            </a:xfrm>
            <a:custGeom>
              <a:avLst/>
              <a:gdLst>
                <a:gd name="connsiteX0" fmla="*/ 181606 w 181605"/>
                <a:gd name="connsiteY0" fmla="*/ 238358 h 238698"/>
                <a:gd name="connsiteX1" fmla="*/ 0 w 181605"/>
                <a:gd name="connsiteY1" fmla="*/ 238698 h 238698"/>
                <a:gd name="connsiteX2" fmla="*/ 0 w 181605"/>
                <a:gd name="connsiteY2" fmla="*/ 0 h 23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605" h="238698">
                  <a:moveTo>
                    <a:pt x="181606" y="238358"/>
                  </a:moveTo>
                  <a:lnTo>
                    <a:pt x="0" y="238698"/>
                  </a:ln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Textfeld 124">
              <a:extLst>
                <a:ext uri="{FF2B5EF4-FFF2-40B4-BE49-F238E27FC236}">
                  <a16:creationId xmlns:a16="http://schemas.microsoft.com/office/drawing/2014/main" id="{2A2D1D21-E0A8-4FC0-B32A-3F746A4F4D0B}"/>
                </a:ext>
              </a:extLst>
            </p:cNvPr>
            <p:cNvSpPr txBox="1"/>
            <p:nvPr/>
          </p:nvSpPr>
          <p:spPr>
            <a:xfrm>
              <a:off x="5367054" y="5204418"/>
              <a:ext cx="1260281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P22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to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CE30EDD1-99A5-49C1-AF9E-D3054CD19E66}"/>
                </a:ext>
              </a:extLst>
            </p:cNvPr>
            <p:cNvSpPr/>
            <p:nvPr/>
          </p:nvSpPr>
          <p:spPr>
            <a:xfrm>
              <a:off x="6592736" y="5333336"/>
              <a:ext cx="54822" cy="11350"/>
            </a:xfrm>
            <a:custGeom>
              <a:avLst/>
              <a:gdLst>
                <a:gd name="connsiteX0" fmla="*/ 54822 w 54822"/>
                <a:gd name="connsiteY0" fmla="*/ 0 h 11350"/>
                <a:gd name="connsiteX1" fmla="*/ 0 w 54822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822" h="11350">
                  <a:moveTo>
                    <a:pt x="54822" y="0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8B2BE98F-D2AB-45A5-A553-99E86643A6C6}"/>
                </a:ext>
              </a:extLst>
            </p:cNvPr>
            <p:cNvSpPr/>
            <p:nvPr/>
          </p:nvSpPr>
          <p:spPr>
            <a:xfrm>
              <a:off x="6647558" y="5265233"/>
              <a:ext cx="136204" cy="136204"/>
            </a:xfrm>
            <a:custGeom>
              <a:avLst/>
              <a:gdLst>
                <a:gd name="connsiteX0" fmla="*/ 136204 w 136204"/>
                <a:gd name="connsiteY0" fmla="*/ 68102 h 136204"/>
                <a:gd name="connsiteX1" fmla="*/ 0 w 136204"/>
                <a:gd name="connsiteY1" fmla="*/ 136204 h 136204"/>
                <a:gd name="connsiteX2" fmla="*/ 0 w 136204"/>
                <a:gd name="connsiteY2" fmla="*/ 0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136204" y="68102"/>
                  </a:moveTo>
                  <a:lnTo>
                    <a:pt x="0" y="13620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287BE4CD-5E9A-4E6C-91EA-A34AE9BB1785}"/>
                </a:ext>
              </a:extLst>
            </p:cNvPr>
            <p:cNvSpPr txBox="1"/>
            <p:nvPr/>
          </p:nvSpPr>
          <p:spPr>
            <a:xfrm>
              <a:off x="3471544" y="5272520"/>
              <a:ext cx="1255472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P24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of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620CE2D8-F9E6-4C1B-8CD6-8D9A2CCD58D4}"/>
                </a:ext>
              </a:extLst>
            </p:cNvPr>
            <p:cNvSpPr/>
            <p:nvPr/>
          </p:nvSpPr>
          <p:spPr>
            <a:xfrm>
              <a:off x="4085100" y="5528221"/>
              <a:ext cx="226" cy="138474"/>
            </a:xfrm>
            <a:custGeom>
              <a:avLst/>
              <a:gdLst>
                <a:gd name="connsiteX0" fmla="*/ 227 w 226"/>
                <a:gd name="connsiteY0" fmla="*/ 138475 h 138474"/>
                <a:gd name="connsiteX1" fmla="*/ 0 w 226"/>
                <a:gd name="connsiteY1" fmla="*/ 0 h 13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" h="138474">
                  <a:moveTo>
                    <a:pt x="227" y="138475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902AE3A5-6F14-483D-B462-6A89007C286D}"/>
                </a:ext>
              </a:extLst>
            </p:cNvPr>
            <p:cNvSpPr/>
            <p:nvPr/>
          </p:nvSpPr>
          <p:spPr>
            <a:xfrm>
              <a:off x="4017225" y="5666582"/>
              <a:ext cx="136204" cy="136317"/>
            </a:xfrm>
            <a:custGeom>
              <a:avLst/>
              <a:gdLst>
                <a:gd name="connsiteX0" fmla="*/ 68329 w 136204"/>
                <a:gd name="connsiteY0" fmla="*/ 136318 h 136317"/>
                <a:gd name="connsiteX1" fmla="*/ 0 w 136204"/>
                <a:gd name="connsiteY1" fmla="*/ 227 h 136317"/>
                <a:gd name="connsiteX2" fmla="*/ 136204 w 136204"/>
                <a:gd name="connsiteY2" fmla="*/ 0 h 13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317">
                  <a:moveTo>
                    <a:pt x="68329" y="136318"/>
                  </a:moveTo>
                  <a:lnTo>
                    <a:pt x="0" y="227"/>
                  </a:lnTo>
                  <a:lnTo>
                    <a:pt x="136204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B1235D6B-7CEB-407A-9A97-BCCF88D4068C}"/>
                </a:ext>
              </a:extLst>
            </p:cNvPr>
            <p:cNvSpPr txBox="1"/>
            <p:nvPr/>
          </p:nvSpPr>
          <p:spPr>
            <a:xfrm>
              <a:off x="2852949" y="4943359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 has time-span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2461F8F5-FD33-4EAA-A57F-A98BEE6BD187}"/>
                </a:ext>
              </a:extLst>
            </p:cNvPr>
            <p:cNvSpPr txBox="1"/>
            <p:nvPr/>
          </p:nvSpPr>
          <p:spPr>
            <a:xfrm>
              <a:off x="2064099" y="6464308"/>
              <a:ext cx="130656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P57 has number of parts</a:t>
              </a:r>
            </a:p>
          </p:txBody>
        </p:sp>
        <p:sp>
          <p:nvSpPr>
            <p:cNvPr id="133" name="Textfeld 132">
              <a:extLst>
                <a:ext uri="{FF2B5EF4-FFF2-40B4-BE49-F238E27FC236}">
                  <a16:creationId xmlns:a16="http://schemas.microsoft.com/office/drawing/2014/main" id="{7B364A6B-A063-46B2-9F96-7C80599A8698}"/>
                </a:ext>
              </a:extLst>
            </p:cNvPr>
            <p:cNvSpPr txBox="1"/>
            <p:nvPr/>
          </p:nvSpPr>
          <p:spPr>
            <a:xfrm>
              <a:off x="4833587" y="6464308"/>
              <a:ext cx="98875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P31 has modified</a:t>
              </a:r>
            </a:p>
          </p:txBody>
        </p:sp>
        <p:sp>
          <p:nvSpPr>
            <p:cNvPr id="134" name="Textfeld 133">
              <a:extLst>
                <a:ext uri="{FF2B5EF4-FFF2-40B4-BE49-F238E27FC236}">
                  <a16:creationId xmlns:a16="http://schemas.microsoft.com/office/drawing/2014/main" id="{8BCCE710-26A4-44C5-A229-1C3D1AC72D2A}"/>
                </a:ext>
              </a:extLst>
            </p:cNvPr>
            <p:cNvSpPr txBox="1"/>
            <p:nvPr/>
          </p:nvSpPr>
          <p:spPr>
            <a:xfrm>
              <a:off x="6144554" y="5499527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P46 forms part of</a:t>
              </a:r>
            </a:p>
          </p:txBody>
        </p: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0CF02B2F-7089-4F1C-AD59-D27BC9E6996A}"/>
                </a:ext>
              </a:extLst>
            </p:cNvPr>
            <p:cNvSpPr txBox="1"/>
            <p:nvPr/>
          </p:nvSpPr>
          <p:spPr>
            <a:xfrm>
              <a:off x="2098150" y="2900295"/>
              <a:ext cx="1821332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P53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has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former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or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current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locati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EC536630-BF90-4271-B2CD-9333C673AAF1}"/>
                </a:ext>
              </a:extLst>
            </p:cNvPr>
            <p:cNvSpPr/>
            <p:nvPr/>
          </p:nvSpPr>
          <p:spPr>
            <a:xfrm>
              <a:off x="6355173" y="3190047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BF46EA60-DF48-49F7-8F3A-C09FE4A89981}"/>
                </a:ext>
              </a:extLst>
            </p:cNvPr>
            <p:cNvSpPr/>
            <p:nvPr/>
          </p:nvSpPr>
          <p:spPr>
            <a:xfrm>
              <a:off x="6355173" y="3417054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D860059E-7E83-49B5-BE4E-AE3872D3E3DB}"/>
                </a:ext>
              </a:extLst>
            </p:cNvPr>
            <p:cNvSpPr/>
            <p:nvPr/>
          </p:nvSpPr>
          <p:spPr>
            <a:xfrm>
              <a:off x="6355173" y="3417054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Textfeld 138">
              <a:extLst>
                <a:ext uri="{FF2B5EF4-FFF2-40B4-BE49-F238E27FC236}">
                  <a16:creationId xmlns:a16="http://schemas.microsoft.com/office/drawing/2014/main" id="{A5F6D367-8C7F-4A96-8477-6DE01B070C0E}"/>
                </a:ext>
              </a:extLst>
            </p:cNvPr>
            <p:cNvSpPr txBox="1"/>
            <p:nvPr/>
          </p:nvSpPr>
          <p:spPr>
            <a:xfrm>
              <a:off x="6859627" y="3206754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140" name="Textfeld 139">
              <a:extLst>
                <a:ext uri="{FF2B5EF4-FFF2-40B4-BE49-F238E27FC236}">
                  <a16:creationId xmlns:a16="http://schemas.microsoft.com/office/drawing/2014/main" id="{AFF3C8A0-B338-4C47-8FC7-3EFCCF671065}"/>
                </a:ext>
              </a:extLst>
            </p:cNvPr>
            <p:cNvSpPr txBox="1"/>
            <p:nvPr/>
          </p:nvSpPr>
          <p:spPr>
            <a:xfrm>
              <a:off x="6326160" y="3433761"/>
              <a:ext cx="65959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Q1597054</a:t>
              </a:r>
            </a:p>
          </p:txBody>
        </p: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1E3CC4A3-82E5-46BA-83E5-F9FF6DDD24AC}"/>
                </a:ext>
              </a:extLst>
            </p:cNvPr>
            <p:cNvSpPr txBox="1"/>
            <p:nvPr/>
          </p:nvSpPr>
          <p:spPr>
            <a:xfrm>
              <a:off x="5560010" y="2786791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403EB3A3-5411-4A9B-981B-9CC1E018004A}"/>
                </a:ext>
              </a:extLst>
            </p:cNvPr>
            <p:cNvSpPr/>
            <p:nvPr/>
          </p:nvSpPr>
          <p:spPr>
            <a:xfrm>
              <a:off x="5556334" y="2931259"/>
              <a:ext cx="106466" cy="429384"/>
            </a:xfrm>
            <a:custGeom>
              <a:avLst/>
              <a:gdLst>
                <a:gd name="connsiteX0" fmla="*/ 106466 w 106466"/>
                <a:gd name="connsiteY0" fmla="*/ 429044 h 429384"/>
                <a:gd name="connsiteX1" fmla="*/ 0 w 106466"/>
                <a:gd name="connsiteY1" fmla="*/ 429384 h 429384"/>
                <a:gd name="connsiteX2" fmla="*/ 227 w 106466"/>
                <a:gd name="connsiteY2" fmla="*/ 0 h 4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66" h="429384">
                  <a:moveTo>
                    <a:pt x="106466" y="429044"/>
                  </a:moveTo>
                  <a:lnTo>
                    <a:pt x="0" y="429384"/>
                  </a:lnTo>
                  <a:lnTo>
                    <a:pt x="227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Textfeld 142">
              <a:extLst>
                <a:ext uri="{FF2B5EF4-FFF2-40B4-BE49-F238E27FC236}">
                  <a16:creationId xmlns:a16="http://schemas.microsoft.com/office/drawing/2014/main" id="{FBF11BCA-2C69-4D7C-9DD0-5A7ECE86BD6F}"/>
                </a:ext>
              </a:extLst>
            </p:cNvPr>
            <p:cNvSpPr txBox="1"/>
            <p:nvPr/>
          </p:nvSpPr>
          <p:spPr>
            <a:xfrm>
              <a:off x="7478221" y="2741389"/>
              <a:ext cx="864339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23FB2659-3916-4D69-BB24-535469F7AAA4}"/>
                </a:ext>
              </a:extLst>
            </p:cNvPr>
            <p:cNvSpPr/>
            <p:nvPr/>
          </p:nvSpPr>
          <p:spPr>
            <a:xfrm>
              <a:off x="7263202" y="2872237"/>
              <a:ext cx="227007" cy="317810"/>
            </a:xfrm>
            <a:custGeom>
              <a:avLst/>
              <a:gdLst>
                <a:gd name="connsiteX0" fmla="*/ 0 w 227007"/>
                <a:gd name="connsiteY0" fmla="*/ 317810 h 317810"/>
                <a:gd name="connsiteX1" fmla="*/ 341 w 227007"/>
                <a:gd name="connsiteY1" fmla="*/ 0 h 317810"/>
                <a:gd name="connsiteX2" fmla="*/ 227007 w 227007"/>
                <a:gd name="connsiteY2" fmla="*/ 0 h 31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007" h="317810">
                  <a:moveTo>
                    <a:pt x="0" y="317810"/>
                  </a:moveTo>
                  <a:lnTo>
                    <a:pt x="341" y="0"/>
                  </a:lnTo>
                  <a:lnTo>
                    <a:pt x="227007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65D5E56A-3816-4059-B435-103230452F51}"/>
                </a:ext>
              </a:extLst>
            </p:cNvPr>
            <p:cNvSpPr/>
            <p:nvPr/>
          </p:nvSpPr>
          <p:spPr>
            <a:xfrm>
              <a:off x="8284734" y="2869740"/>
              <a:ext cx="305551" cy="11350"/>
            </a:xfrm>
            <a:custGeom>
              <a:avLst/>
              <a:gdLst>
                <a:gd name="connsiteX0" fmla="*/ 305552 w 305551"/>
                <a:gd name="connsiteY0" fmla="*/ 0 h 11350"/>
                <a:gd name="connsiteX1" fmla="*/ 0 w 305551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551" h="11350">
                  <a:moveTo>
                    <a:pt x="305552" y="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87210EE9-5DF5-4805-A6D0-25CBC8BFAC38}"/>
                </a:ext>
              </a:extLst>
            </p:cNvPr>
            <p:cNvSpPr/>
            <p:nvPr/>
          </p:nvSpPr>
          <p:spPr>
            <a:xfrm>
              <a:off x="8590286" y="2807313"/>
              <a:ext cx="124853" cy="124853"/>
            </a:xfrm>
            <a:custGeom>
              <a:avLst/>
              <a:gdLst>
                <a:gd name="connsiteX0" fmla="*/ 124854 w 124853"/>
                <a:gd name="connsiteY0" fmla="*/ 62427 h 124853"/>
                <a:gd name="connsiteX1" fmla="*/ 0 w 124853"/>
                <a:gd name="connsiteY1" fmla="*/ 124854 h 124853"/>
                <a:gd name="connsiteX2" fmla="*/ 0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124854" y="62427"/>
                  </a:moveTo>
                  <a:lnTo>
                    <a:pt x="0" y="1248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DCF858DB-466F-4F13-9EAA-383CCA40E1C4}"/>
                </a:ext>
              </a:extLst>
            </p:cNvPr>
            <p:cNvSpPr txBox="1"/>
            <p:nvPr/>
          </p:nvSpPr>
          <p:spPr>
            <a:xfrm>
              <a:off x="1644136" y="2480331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48" name="Textfeld 147">
              <a:extLst>
                <a:ext uri="{FF2B5EF4-FFF2-40B4-BE49-F238E27FC236}">
                  <a16:creationId xmlns:a16="http://schemas.microsoft.com/office/drawing/2014/main" id="{0A6D4922-649C-4302-AC3B-036A5301ABF4}"/>
                </a:ext>
              </a:extLst>
            </p:cNvPr>
            <p:cNvSpPr txBox="1"/>
            <p:nvPr/>
          </p:nvSpPr>
          <p:spPr>
            <a:xfrm>
              <a:off x="6910703" y="2480331"/>
              <a:ext cx="864339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41E6E36F-9D5D-4CD5-A207-EA07E48C45A8}"/>
                </a:ext>
              </a:extLst>
            </p:cNvPr>
            <p:cNvSpPr/>
            <p:nvPr/>
          </p:nvSpPr>
          <p:spPr>
            <a:xfrm>
              <a:off x="9760622" y="3111957"/>
              <a:ext cx="11350" cy="78090"/>
            </a:xfrm>
            <a:custGeom>
              <a:avLst/>
              <a:gdLst>
                <a:gd name="connsiteX0" fmla="*/ 0 w 11350"/>
                <a:gd name="connsiteY0" fmla="*/ 78090 h 78090"/>
                <a:gd name="connsiteX1" fmla="*/ 0 w 11350"/>
                <a:gd name="connsiteY1" fmla="*/ 0 h 7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78090">
                  <a:moveTo>
                    <a:pt x="0" y="7809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93F82AAD-8C11-4BE1-90C5-42B41A98E1EE}"/>
                </a:ext>
              </a:extLst>
            </p:cNvPr>
            <p:cNvSpPr/>
            <p:nvPr/>
          </p:nvSpPr>
          <p:spPr>
            <a:xfrm>
              <a:off x="9703870" y="2998453"/>
              <a:ext cx="113503" cy="113503"/>
            </a:xfrm>
            <a:custGeom>
              <a:avLst/>
              <a:gdLst>
                <a:gd name="connsiteX0" fmla="*/ 56752 w 113503"/>
                <a:gd name="connsiteY0" fmla="*/ 0 h 113503"/>
                <a:gd name="connsiteX1" fmla="*/ 113504 w 113503"/>
                <a:gd name="connsiteY1" fmla="*/ 113504 h 113503"/>
                <a:gd name="connsiteX2" fmla="*/ 0 w 113503"/>
                <a:gd name="connsiteY2" fmla="*/ 113504 h 11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503" h="113503">
                  <a:moveTo>
                    <a:pt x="56752" y="0"/>
                  </a:moveTo>
                  <a:lnTo>
                    <a:pt x="113504" y="113504"/>
                  </a:lnTo>
                  <a:lnTo>
                    <a:pt x="0" y="11350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Textfeld 150">
              <a:extLst>
                <a:ext uri="{FF2B5EF4-FFF2-40B4-BE49-F238E27FC236}">
                  <a16:creationId xmlns:a16="http://schemas.microsoft.com/office/drawing/2014/main" id="{4A918781-9EE6-4A28-A750-FEE4C249A535}"/>
                </a:ext>
              </a:extLst>
            </p:cNvPr>
            <p:cNvSpPr txBox="1"/>
            <p:nvPr/>
          </p:nvSpPr>
          <p:spPr>
            <a:xfrm>
              <a:off x="9390757" y="3218105"/>
              <a:ext cx="84120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</a:p>
          </p:txBody>
        </p:sp>
        <p:sp>
          <p:nvSpPr>
            <p:cNvPr id="152" name="Textfeld 151">
              <a:extLst>
                <a:ext uri="{FF2B5EF4-FFF2-40B4-BE49-F238E27FC236}">
                  <a16:creationId xmlns:a16="http://schemas.microsoft.com/office/drawing/2014/main" id="{C32AADA6-A508-4FD7-A6FB-6C6EDF0BE629}"/>
                </a:ext>
              </a:extLst>
            </p:cNvPr>
            <p:cNvSpPr txBox="1"/>
            <p:nvPr/>
          </p:nvSpPr>
          <p:spPr>
            <a:xfrm>
              <a:off x="8738111" y="4330440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555DE8D1-2B7B-40BB-8ED6-C45409AB0AC5}"/>
                </a:ext>
              </a:extLst>
            </p:cNvPr>
            <p:cNvSpPr/>
            <p:nvPr/>
          </p:nvSpPr>
          <p:spPr>
            <a:xfrm>
              <a:off x="9079259" y="4597265"/>
              <a:ext cx="11350" cy="1362270"/>
            </a:xfrm>
            <a:custGeom>
              <a:avLst/>
              <a:gdLst>
                <a:gd name="connsiteX0" fmla="*/ 0 w 11350"/>
                <a:gd name="connsiteY0" fmla="*/ 1362270 h 1362270"/>
                <a:gd name="connsiteX1" fmla="*/ 0 w 11350"/>
                <a:gd name="connsiteY1" fmla="*/ 0 h 136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362270">
                  <a:moveTo>
                    <a:pt x="0" y="136227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8ACA5E1A-051C-4B78-9512-B56F17E7EA12}"/>
                </a:ext>
              </a:extLst>
            </p:cNvPr>
            <p:cNvSpPr/>
            <p:nvPr/>
          </p:nvSpPr>
          <p:spPr>
            <a:xfrm>
              <a:off x="2666305" y="397322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D20BFCFA-C657-423C-BB33-A09D68278802}"/>
                </a:ext>
              </a:extLst>
            </p:cNvPr>
            <p:cNvSpPr/>
            <p:nvPr/>
          </p:nvSpPr>
          <p:spPr>
            <a:xfrm>
              <a:off x="2666305" y="420022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E42057E-D45D-4962-97F6-17FDFF488C92}"/>
                </a:ext>
              </a:extLst>
            </p:cNvPr>
            <p:cNvSpPr/>
            <p:nvPr/>
          </p:nvSpPr>
          <p:spPr>
            <a:xfrm>
              <a:off x="2666305" y="420022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1898F6A7-56F9-455B-A312-C8F3B319CF7C}"/>
                </a:ext>
              </a:extLst>
            </p:cNvPr>
            <p:cNvSpPr txBox="1"/>
            <p:nvPr/>
          </p:nvSpPr>
          <p:spPr>
            <a:xfrm>
              <a:off x="3261562" y="3989929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3908C4C8-C88D-4FD7-868F-584290B6DA7F}"/>
                </a:ext>
              </a:extLst>
            </p:cNvPr>
            <p:cNvSpPr txBox="1"/>
            <p:nvPr/>
          </p:nvSpPr>
          <p:spPr>
            <a:xfrm>
              <a:off x="2637292" y="4216936"/>
              <a:ext cx="5914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Donation</a:t>
              </a:r>
            </a:p>
          </p:txBody>
        </p:sp>
        <p:sp>
          <p:nvSpPr>
            <p:cNvPr id="159" name="Textfeld 158">
              <a:extLst>
                <a:ext uri="{FF2B5EF4-FFF2-40B4-BE49-F238E27FC236}">
                  <a16:creationId xmlns:a16="http://schemas.microsoft.com/office/drawing/2014/main" id="{1A83700E-DC35-4A00-ADF7-C5E9262111EA}"/>
                </a:ext>
              </a:extLst>
            </p:cNvPr>
            <p:cNvSpPr txBox="1"/>
            <p:nvPr/>
          </p:nvSpPr>
          <p:spPr>
            <a:xfrm>
              <a:off x="3363715" y="4602849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082B4147-A804-4F40-9E51-C2B10F7275E5}"/>
                </a:ext>
              </a:extLst>
            </p:cNvPr>
            <p:cNvSpPr/>
            <p:nvPr/>
          </p:nvSpPr>
          <p:spPr>
            <a:xfrm>
              <a:off x="4312562" y="4705320"/>
              <a:ext cx="113049" cy="11350"/>
            </a:xfrm>
            <a:custGeom>
              <a:avLst/>
              <a:gdLst>
                <a:gd name="connsiteX0" fmla="*/ 113050 w 113049"/>
                <a:gd name="connsiteY0" fmla="*/ 0 h 11350"/>
                <a:gd name="connsiteX1" fmla="*/ 0 w 113049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49" h="11350">
                  <a:moveTo>
                    <a:pt x="113050" y="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64" name="Pfeil: gebogen 163">
            <a:extLst>
              <a:ext uri="{FF2B5EF4-FFF2-40B4-BE49-F238E27FC236}">
                <a16:creationId xmlns:a16="http://schemas.microsoft.com/office/drawing/2014/main" id="{D5C628E6-BE1D-40B2-BCE4-AA97E156EB34}"/>
              </a:ext>
            </a:extLst>
          </p:cNvPr>
          <p:cNvSpPr/>
          <p:nvPr/>
        </p:nvSpPr>
        <p:spPr>
          <a:xfrm>
            <a:off x="8863277" y="1431848"/>
            <a:ext cx="1875426" cy="34123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649532"/>
              <a:gd name="adj5" fmla="val 12500"/>
            </a:avLst>
          </a:prstGeom>
          <a:ln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61" name="Bildplatzhalter 384">
            <a:extLst>
              <a:ext uri="{FF2B5EF4-FFF2-40B4-BE49-F238E27FC236}">
                <a16:creationId xmlns:a16="http://schemas.microsoft.com/office/drawing/2014/main" id="{FDDFD5A2-195A-428A-821B-1E4B91A6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67994" y="613298"/>
            <a:ext cx="5134022" cy="2353612"/>
          </a:xfrm>
          <a:prstGeom prst="rect">
            <a:avLst/>
          </a:prstGeom>
          <a:ln w="44450">
            <a:solidFill>
              <a:srgbClr val="A0BB2D"/>
            </a:solidFill>
          </a:ln>
        </p:spPr>
      </p:pic>
      <p:pic>
        <p:nvPicPr>
          <p:cNvPr id="163" name="Grafik 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ACA001-7570-439A-8A65-039AD452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42" y="3170"/>
            <a:ext cx="5410954" cy="69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61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FDFF34-D961-4EFD-BCFD-BBDF70F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Product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39C8B6-C516-4199-BD27-4333176C8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311" y="804689"/>
            <a:ext cx="6281873" cy="52486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Semantically annotated texts of the annual reports of the Museum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RDF/XML-Files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TEI/XML-Files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Website for interactive exploration through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Querying of Annotations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Visualization of annotations in their textual context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Visualization of annotations in their semantic context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Presentation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exemplary</a:t>
            </a:r>
            <a:r>
              <a:rPr lang="de-DE" dirty="0">
                <a:sym typeface="Wingdings" panose="05000000000000000000" pitchFamily="2" charset="2"/>
              </a:rPr>
              <a:t>) </a:t>
            </a:r>
            <a:r>
              <a:rPr lang="de-DE" dirty="0" err="1">
                <a:sym typeface="Wingdings" panose="05000000000000000000" pitchFamily="2" charset="2"/>
              </a:rPr>
              <a:t>analyses</a:t>
            </a:r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(Simple web system for delivering the data)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0905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50" y="2363915"/>
            <a:ext cx="2577406" cy="2426199"/>
          </a:xfrm>
        </p:spPr>
        <p:txBody>
          <a:bodyPr>
            <a:noAutofit/>
          </a:bodyPr>
          <a:lstStyle/>
          <a:p>
            <a:r>
              <a:rPr lang="de-DE" sz="2400" dirty="0"/>
              <a:t>On </a:t>
            </a:r>
            <a:r>
              <a:rPr lang="de-DE" sz="2400" dirty="0" err="1"/>
              <a:t>demand</a:t>
            </a:r>
            <a:r>
              <a:rPr lang="de-DE" sz="2400" dirty="0"/>
              <a:t> </a:t>
            </a:r>
            <a:r>
              <a:rPr lang="de-DE" sz="2400" dirty="0" err="1"/>
              <a:t>rendering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subgraphs</a:t>
            </a:r>
            <a:endParaRPr lang="de-DE" sz="2400" dirty="0"/>
          </a:p>
        </p:txBody>
      </p:sp>
      <p:pic>
        <p:nvPicPr>
          <p:cNvPr id="1034" name="Grafik 1033">
            <a:extLst>
              <a:ext uri="{FF2B5EF4-FFF2-40B4-BE49-F238E27FC236}">
                <a16:creationId xmlns:a16="http://schemas.microsoft.com/office/drawing/2014/main" id="{3D99BF16-B673-4B98-9548-139009188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4428" y="0"/>
            <a:ext cx="7292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6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Annual Reports</a:t>
            </a:r>
            <a:br>
              <a:rPr lang="de-DE" sz="3200" dirty="0"/>
            </a:br>
            <a:r>
              <a:rPr lang="de-DE" sz="3200" dirty="0"/>
              <a:t>1887–1915 and 1928–1938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AF83590B-8BE8-49ED-B587-662D7DD21A8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835" r="835"/>
          <a:stretch/>
        </p:blipFill>
        <p:spPr>
          <a:xfrm>
            <a:off x="629175" y="1933575"/>
            <a:ext cx="3903663" cy="4800600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0970BBA-5903-4B64-A0D9-3FA3A2C9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09" b="3209"/>
          <a:stretch/>
        </p:blipFill>
        <p:spPr>
          <a:xfrm rot="60000">
            <a:off x="8280742" y="1933576"/>
            <a:ext cx="3151052" cy="4800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5564F69-03C5-455C-9F48-B72E0EF462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1" r="3071"/>
          <a:stretch/>
        </p:blipFill>
        <p:spPr>
          <a:xfrm rot="-60000">
            <a:off x="5157787" y="1933575"/>
            <a:ext cx="3308929" cy="48006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C91FA5D-60F5-4719-9289-DA2DCEB6232D}"/>
              </a:ext>
            </a:extLst>
          </p:cNvPr>
          <p:cNvSpPr txBox="1"/>
          <p:nvPr/>
        </p:nvSpPr>
        <p:spPr>
          <a:xfrm>
            <a:off x="733426" y="1644814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1889/1890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AF31C5F2-3DFA-48F9-9FF8-3A797568DF05}"/>
              </a:ext>
            </a:extLst>
          </p:cNvPr>
          <p:cNvSpPr txBox="1"/>
          <p:nvPr/>
        </p:nvSpPr>
        <p:spPr>
          <a:xfrm>
            <a:off x="10246854" y="1542617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1909</a:t>
            </a:r>
          </a:p>
        </p:txBody>
      </p:sp>
      <p:sp>
        <p:nvSpPr>
          <p:cNvPr id="58" name="Pfeil: nach unten 57">
            <a:extLst>
              <a:ext uri="{FF2B5EF4-FFF2-40B4-BE49-F238E27FC236}">
                <a16:creationId xmlns:a16="http://schemas.microsoft.com/office/drawing/2014/main" id="{35207797-8C4E-4110-A2C2-428B4B7764FD}"/>
              </a:ext>
            </a:extLst>
          </p:cNvPr>
          <p:cNvSpPr/>
          <p:nvPr/>
        </p:nvSpPr>
        <p:spPr>
          <a:xfrm rot="5400000">
            <a:off x="4404319" y="5539783"/>
            <a:ext cx="209551" cy="35098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A0BB2D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F5FBEED-6F5F-414B-B5F0-D82A7080F317}"/>
              </a:ext>
            </a:extLst>
          </p:cNvPr>
          <p:cNvSpPr/>
          <p:nvPr/>
        </p:nvSpPr>
        <p:spPr>
          <a:xfrm>
            <a:off x="8508357" y="4873624"/>
            <a:ext cx="2893068" cy="542925"/>
          </a:xfrm>
          <a:prstGeom prst="rect">
            <a:avLst/>
          </a:prstGeom>
          <a:noFill/>
          <a:ln w="28575"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4525E97-2C6B-4C93-B887-398155330E22}"/>
              </a:ext>
            </a:extLst>
          </p:cNvPr>
          <p:cNvSpPr txBox="1"/>
          <p:nvPr/>
        </p:nvSpPr>
        <p:spPr>
          <a:xfrm rot="16200000">
            <a:off x="-1864040" y="3758832"/>
            <a:ext cx="452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Digitized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HU Bibliothek:</a:t>
            </a:r>
            <a:br>
              <a:rPr lang="de-DE" sz="1200" dirty="0"/>
            </a:br>
            <a:r>
              <a:rPr lang="de-DE" sz="1200" dirty="0">
                <a:hlinkClick r:id="rId5"/>
              </a:rPr>
              <a:t>https://www.digi-hub.de/viewer/toc/BV046933380/1/-/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81627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Prototype </a:t>
            </a:r>
            <a:r>
              <a:rPr lang="de-DE" sz="3600" dirty="0" err="1"/>
              <a:t>of</a:t>
            </a:r>
            <a:r>
              <a:rPr lang="de-DE" sz="3600" dirty="0"/>
              <a:t> Website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32CEDD-996D-4D39-B99C-C8708AD33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825" y="1826971"/>
            <a:ext cx="5828970" cy="3556791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2C1B29A-83EF-42F0-84EE-A5E6FC6F2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59" y="1826971"/>
            <a:ext cx="5895641" cy="25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02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/>
          <a:lstStyle/>
          <a:p>
            <a:r>
              <a:rPr lang="de-DE" dirty="0" err="1"/>
              <a:t>Integrate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0554" y="125835"/>
            <a:ext cx="7891446" cy="641757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Annotations-Prozess:</a:t>
            </a:r>
          </a:p>
          <a:p>
            <a:pPr lvl="1"/>
            <a:r>
              <a:rPr lang="de-DE" dirty="0"/>
              <a:t>Tool: </a:t>
            </a:r>
            <a:r>
              <a:rPr lang="de-DE" dirty="0" err="1"/>
              <a:t>INCEpTION</a:t>
            </a:r>
            <a:endParaRPr lang="de-DE" dirty="0"/>
          </a:p>
          <a:p>
            <a:pPr lvl="2"/>
            <a:r>
              <a:rPr lang="de-DE" dirty="0"/>
              <a:t>Gute visuelle Darstellung</a:t>
            </a:r>
          </a:p>
          <a:p>
            <a:pPr lvl="2"/>
            <a:r>
              <a:rPr lang="de-DE" dirty="0"/>
              <a:t>Möglichkeit zur Kollaboration (kann als Server-System verwendet werden)</a:t>
            </a:r>
          </a:p>
          <a:p>
            <a:pPr lvl="2"/>
            <a:r>
              <a:rPr lang="de-DE" dirty="0"/>
              <a:t>Vorschläge für Annotationen basierend auf den bisherigen Annotationen</a:t>
            </a:r>
          </a:p>
          <a:p>
            <a:pPr lvl="1"/>
            <a:r>
              <a:rPr lang="de-DE" dirty="0"/>
              <a:t>Drei Annotations-Layer: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OCR-Korrekturen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Semantische Entitäten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Semantische Eigenschaften, klassifizierte Verbindungen zwischen Entitäten</a:t>
            </a:r>
          </a:p>
          <a:p>
            <a:pPr lvl="1"/>
            <a:r>
              <a:rPr lang="de-DE" dirty="0"/>
              <a:t>Validierung &amp; Konsolidierung</a:t>
            </a:r>
          </a:p>
          <a:p>
            <a:pPr lvl="2"/>
            <a:r>
              <a:rPr lang="de-DE" dirty="0"/>
              <a:t>Parsen der UIMA XML-Dateien (natives Speicher-Format von </a:t>
            </a:r>
            <a:r>
              <a:rPr lang="de-DE" dirty="0" err="1"/>
              <a:t>INCEpTION</a:t>
            </a:r>
            <a:r>
              <a:rPr lang="de-DE" dirty="0"/>
              <a:t>) zu:</a:t>
            </a:r>
          </a:p>
          <a:p>
            <a:pPr lvl="3"/>
            <a:r>
              <a:rPr lang="de-DE" dirty="0"/>
              <a:t>Repräsentation in Python-Objekten </a:t>
            </a:r>
            <a:r>
              <a:rPr lang="de-DE" dirty="0">
                <a:sym typeface="Wingdings" panose="05000000000000000000" pitchFamily="2" charset="2"/>
              </a:rPr>
              <a:t> Pickle</a:t>
            </a:r>
          </a:p>
          <a:p>
            <a:pPr lvl="3"/>
            <a:r>
              <a:rPr lang="de-DE" dirty="0" err="1">
                <a:sym typeface="Wingdings" panose="05000000000000000000" pitchFamily="2" charset="2"/>
              </a:rPr>
              <a:t>GraphML</a:t>
            </a:r>
            <a:endParaRPr lang="de-DE" dirty="0">
              <a:sym typeface="Wingdings" panose="05000000000000000000" pitchFamily="2" charset="2"/>
            </a:endParaRPr>
          </a:p>
          <a:p>
            <a:pPr lvl="3"/>
            <a:r>
              <a:rPr lang="de-DE" dirty="0">
                <a:sym typeface="Wingdings" panose="05000000000000000000" pitchFamily="2" charset="2"/>
              </a:rPr>
              <a:t>JSON für einen Prototypen der Website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(RDF Triplestore)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Dabei: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Anwendung der manuellen OCR-Korrekturen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Konsolidierung der Daten, Zusammenführen von Personen, Orten, Taxonomien etc.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Modellieren von </a:t>
            </a:r>
            <a:r>
              <a:rPr lang="de-DE" i="1" dirty="0">
                <a:sym typeface="Wingdings" panose="05000000000000000000" pitchFamily="2" charset="2"/>
              </a:rPr>
              <a:t>virtuellen</a:t>
            </a:r>
            <a:r>
              <a:rPr lang="de-DE" dirty="0">
                <a:sym typeface="Wingdings" panose="05000000000000000000" pitchFamily="2" charset="2"/>
              </a:rPr>
              <a:t> Entitäten und Eigenschaften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Skript mit dem das semantische Netz, in dem sich ein gesuchter Begriff befindet, visuell dargestellt wird (mittels Python und </a:t>
            </a:r>
            <a:r>
              <a:rPr lang="de-DE" dirty="0" err="1">
                <a:sym typeface="Wingdings" panose="05000000000000000000" pitchFamily="2" charset="2"/>
              </a:rPr>
              <a:t>Graphviz</a:t>
            </a:r>
            <a:r>
              <a:rPr lang="de-DE" dirty="0">
                <a:sym typeface="Wingdings" panose="05000000000000000000" pitchFamily="2" charset="2"/>
              </a:rPr>
              <a:t>/DOT)</a:t>
            </a:r>
          </a:p>
          <a:p>
            <a:r>
              <a:rPr lang="de-DE" dirty="0"/>
              <a:t>Grundkonzept für das Websystem entworfen</a:t>
            </a:r>
          </a:p>
          <a:p>
            <a:pPr lvl="1"/>
            <a:r>
              <a:rPr lang="de-DE" dirty="0"/>
              <a:t>Backend: </a:t>
            </a:r>
            <a:r>
              <a:rPr lang="de-DE" dirty="0" err="1"/>
              <a:t>Graphdatenbank</a:t>
            </a:r>
            <a:r>
              <a:rPr lang="de-DE" dirty="0"/>
              <a:t> (Berkeley DB) mit SPARQL </a:t>
            </a:r>
            <a:r>
              <a:rPr lang="de-DE" dirty="0" err="1"/>
              <a:t>Endpoint</a:t>
            </a:r>
            <a:r>
              <a:rPr lang="de-DE" dirty="0"/>
              <a:t> und REST API</a:t>
            </a:r>
          </a:p>
          <a:p>
            <a:pPr lvl="1"/>
            <a:r>
              <a:rPr lang="de-DE" dirty="0"/>
              <a:t>Frontend: Möglichkeit zur visuellen Konstruktion von SPARQL-</a:t>
            </a:r>
            <a:r>
              <a:rPr lang="de-DE" dirty="0" err="1"/>
              <a:t>Queries</a:t>
            </a:r>
            <a:r>
              <a:rPr lang="de-DE" dirty="0"/>
              <a:t>, Vue.js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667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Titel 1816">
            <a:extLst>
              <a:ext uri="{FF2B5EF4-FFF2-40B4-BE49-F238E27FC236}">
                <a16:creationId xmlns:a16="http://schemas.microsoft.com/office/drawing/2014/main" id="{08D8E60D-4F92-4FD2-AAD9-10B40611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Naturkundemuseum in </a:t>
            </a:r>
            <a:r>
              <a:rPr lang="de-DE" sz="3200" dirty="0" err="1"/>
              <a:t>the</a:t>
            </a:r>
            <a:r>
              <a:rPr lang="de-DE" sz="3200" dirty="0"/>
              <a:t> Chronicles</a:t>
            </a:r>
          </a:p>
        </p:txBody>
      </p:sp>
      <p:grpSp>
        <p:nvGrpSpPr>
          <p:cNvPr id="4" name="Grafik 2">
            <a:extLst>
              <a:ext uri="{FF2B5EF4-FFF2-40B4-BE49-F238E27FC236}">
                <a16:creationId xmlns:a16="http://schemas.microsoft.com/office/drawing/2014/main" id="{DBEA2CB0-7EA5-4870-B6B4-21200CAD49B8}"/>
              </a:ext>
            </a:extLst>
          </p:cNvPr>
          <p:cNvGrpSpPr/>
          <p:nvPr/>
        </p:nvGrpSpPr>
        <p:grpSpPr>
          <a:xfrm>
            <a:off x="638178" y="1995875"/>
            <a:ext cx="10743719" cy="4541084"/>
            <a:chOff x="638178" y="1995875"/>
            <a:chExt cx="10743719" cy="4541084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86E353E0-F4F1-4C18-AE1F-70D13D9AD4D0}"/>
                </a:ext>
              </a:extLst>
            </p:cNvPr>
            <p:cNvSpPr/>
            <p:nvPr/>
          </p:nvSpPr>
          <p:spPr>
            <a:xfrm>
              <a:off x="638178" y="1995875"/>
              <a:ext cx="10743719" cy="4541084"/>
            </a:xfrm>
            <a:custGeom>
              <a:avLst/>
              <a:gdLst>
                <a:gd name="connsiteX0" fmla="*/ 0 w 10743719"/>
                <a:gd name="connsiteY0" fmla="*/ 4541084 h 4541084"/>
                <a:gd name="connsiteX1" fmla="*/ 10743719 w 10743719"/>
                <a:gd name="connsiteY1" fmla="*/ 4541084 h 4541084"/>
                <a:gd name="connsiteX2" fmla="*/ 10743719 w 10743719"/>
                <a:gd name="connsiteY2" fmla="*/ 0 h 4541084"/>
                <a:gd name="connsiteX3" fmla="*/ 0 w 10743719"/>
                <a:gd name="connsiteY3" fmla="*/ 0 h 45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3719" h="4541084">
                  <a:moveTo>
                    <a:pt x="0" y="4541084"/>
                  </a:moveTo>
                  <a:lnTo>
                    <a:pt x="10743719" y="4541084"/>
                  </a:lnTo>
                  <a:lnTo>
                    <a:pt x="107437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69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6" name="Grafik 2">
              <a:extLst>
                <a:ext uri="{FF2B5EF4-FFF2-40B4-BE49-F238E27FC236}">
                  <a16:creationId xmlns:a16="http://schemas.microsoft.com/office/drawing/2014/main" id="{BF0BE54D-7036-42C5-9936-10D82331934C}"/>
                </a:ext>
              </a:extLst>
            </p:cNvPr>
            <p:cNvGrpSpPr/>
            <p:nvPr/>
          </p:nvGrpSpPr>
          <p:grpSpPr>
            <a:xfrm>
              <a:off x="658336" y="2012682"/>
              <a:ext cx="10609507" cy="4452016"/>
              <a:chOff x="658336" y="2012682"/>
              <a:chExt cx="10609507" cy="4452016"/>
            </a:xfrm>
          </p:grpSpPr>
          <p:sp>
            <p:nvSpPr>
              <p:cNvPr id="7" name="Freihandform: Form 6">
                <a:extLst>
                  <a:ext uri="{FF2B5EF4-FFF2-40B4-BE49-F238E27FC236}">
                    <a16:creationId xmlns:a16="http://schemas.microsoft.com/office/drawing/2014/main" id="{F4FAB62E-D26D-4EA2-8CF3-45EB9986B67F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3480099"/>
              </a:xfrm>
              <a:custGeom>
                <a:avLst/>
                <a:gdLst>
                  <a:gd name="connsiteX0" fmla="*/ 0 w 9901046"/>
                  <a:gd name="connsiteY0" fmla="*/ 3480100 h 3480099"/>
                  <a:gd name="connsiteX1" fmla="*/ 9901046 w 9901046"/>
                  <a:gd name="connsiteY1" fmla="*/ 3480100 h 3480099"/>
                  <a:gd name="connsiteX2" fmla="*/ 9901046 w 9901046"/>
                  <a:gd name="connsiteY2" fmla="*/ 0 h 3480099"/>
                  <a:gd name="connsiteX3" fmla="*/ 0 w 9901046"/>
                  <a:gd name="connsiteY3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1046" h="3480099">
                    <a:moveTo>
                      <a:pt x="0" y="3480100"/>
                    </a:moveTo>
                    <a:lnTo>
                      <a:pt x="9901046" y="3480100"/>
                    </a:lnTo>
                    <a:lnTo>
                      <a:pt x="99010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F2"/>
              </a:solidFill>
              <a:ln w="1669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8" name="Grafik 2">
                <a:extLst>
                  <a:ext uri="{FF2B5EF4-FFF2-40B4-BE49-F238E27FC236}">
                    <a16:creationId xmlns:a16="http://schemas.microsoft.com/office/drawing/2014/main" id="{258C49F7-1EB7-4953-8CCF-D61FBACCD56B}"/>
                  </a:ext>
                </a:extLst>
              </p:cNvPr>
              <p:cNvGrpSpPr/>
              <p:nvPr/>
            </p:nvGrpSpPr>
            <p:grpSpPr>
              <a:xfrm>
                <a:off x="2223976" y="2358981"/>
                <a:ext cx="9022112" cy="4105717"/>
                <a:chOff x="2223976" y="2358981"/>
                <a:chExt cx="9022112" cy="4105717"/>
              </a:xfrm>
            </p:grpSpPr>
            <p:grpSp>
              <p:nvGrpSpPr>
                <p:cNvPr id="9" name="Grafik 2">
                  <a:extLst>
                    <a:ext uri="{FF2B5EF4-FFF2-40B4-BE49-F238E27FC236}">
                      <a16:creationId xmlns:a16="http://schemas.microsoft.com/office/drawing/2014/main" id="{B9D127B0-E95D-4D20-9FE7-015395F0FE2E}"/>
                    </a:ext>
                  </a:extLst>
                </p:cNvPr>
                <p:cNvGrpSpPr/>
                <p:nvPr/>
              </p:nvGrpSpPr>
              <p:grpSpPr>
                <a:xfrm>
                  <a:off x="2223976" y="2358981"/>
                  <a:ext cx="333929" cy="3819637"/>
                  <a:chOff x="2223976" y="2358981"/>
                  <a:chExt cx="333929" cy="3819637"/>
                </a:xfrm>
              </p:grpSpPr>
              <p:sp>
                <p:nvSpPr>
                  <p:cNvPr id="10" name="Freihandform: Form 9">
                    <a:extLst>
                      <a:ext uri="{FF2B5EF4-FFF2-40B4-BE49-F238E27FC236}">
                        <a16:creationId xmlns:a16="http://schemas.microsoft.com/office/drawing/2014/main" id="{36CD3FE9-1956-495E-A5A1-928C3F88EE86}"/>
                      </a:ext>
                    </a:extLst>
                  </p:cNvPr>
                  <p:cNvSpPr/>
                  <p:nvPr/>
                </p:nvSpPr>
                <p:spPr>
                  <a:xfrm>
                    <a:off x="2390941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1" name="Textfeld 10">
                    <a:extLst>
                      <a:ext uri="{FF2B5EF4-FFF2-40B4-BE49-F238E27FC236}">
                        <a16:creationId xmlns:a16="http://schemas.microsoft.com/office/drawing/2014/main" id="{86E1A686-1091-43DB-9000-06DD1F4E6A00}"/>
                      </a:ext>
                    </a:extLst>
                  </p:cNvPr>
                  <p:cNvSpPr txBox="1"/>
                  <p:nvPr/>
                </p:nvSpPr>
                <p:spPr>
                  <a:xfrm>
                    <a:off x="2132536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1890</a:t>
                    </a:r>
                  </a:p>
                </p:txBody>
              </p:sp>
            </p:grpSp>
            <p:grpSp>
              <p:nvGrpSpPr>
                <p:cNvPr id="12" name="Grafik 2">
                  <a:extLst>
                    <a:ext uri="{FF2B5EF4-FFF2-40B4-BE49-F238E27FC236}">
                      <a16:creationId xmlns:a16="http://schemas.microsoft.com/office/drawing/2014/main" id="{8049817D-2A3B-4FA7-934A-0D591BB87310}"/>
                    </a:ext>
                  </a:extLst>
                </p:cNvPr>
                <p:cNvGrpSpPr/>
                <p:nvPr/>
              </p:nvGrpSpPr>
              <p:grpSpPr>
                <a:xfrm>
                  <a:off x="3961613" y="2358981"/>
                  <a:ext cx="333929" cy="3819637"/>
                  <a:chOff x="3961613" y="2358981"/>
                  <a:chExt cx="333929" cy="3819637"/>
                </a:xfrm>
              </p:grpSpPr>
              <p:sp>
                <p:nvSpPr>
                  <p:cNvPr id="13" name="Freihandform: Form 12">
                    <a:extLst>
                      <a:ext uri="{FF2B5EF4-FFF2-40B4-BE49-F238E27FC236}">
                        <a16:creationId xmlns:a16="http://schemas.microsoft.com/office/drawing/2014/main" id="{3A28E541-B448-4562-9040-B64A5EF2D479}"/>
                      </a:ext>
                    </a:extLst>
                  </p:cNvPr>
                  <p:cNvSpPr/>
                  <p:nvPr/>
                </p:nvSpPr>
                <p:spPr>
                  <a:xfrm>
                    <a:off x="412857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3E124ECE-E939-4732-8F51-2EF1CD5C9356}"/>
                      </a:ext>
                    </a:extLst>
                  </p:cNvPr>
                  <p:cNvSpPr txBox="1"/>
                  <p:nvPr/>
                </p:nvSpPr>
                <p:spPr>
                  <a:xfrm>
                    <a:off x="3870173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1900</a:t>
                    </a:r>
                  </a:p>
                </p:txBody>
              </p:sp>
            </p:grpSp>
            <p:grpSp>
              <p:nvGrpSpPr>
                <p:cNvPr id="15" name="Grafik 2">
                  <a:extLst>
                    <a:ext uri="{FF2B5EF4-FFF2-40B4-BE49-F238E27FC236}">
                      <a16:creationId xmlns:a16="http://schemas.microsoft.com/office/drawing/2014/main" id="{855F863E-ECB0-4ABD-ADCD-EADD7CCFD5D7}"/>
                    </a:ext>
                  </a:extLst>
                </p:cNvPr>
                <p:cNvGrpSpPr/>
                <p:nvPr/>
              </p:nvGrpSpPr>
              <p:grpSpPr>
                <a:xfrm>
                  <a:off x="5699249" y="2358981"/>
                  <a:ext cx="333929" cy="3819637"/>
                  <a:chOff x="5699249" y="2358981"/>
                  <a:chExt cx="333929" cy="3819637"/>
                </a:xfrm>
              </p:grpSpPr>
              <p:sp>
                <p:nvSpPr>
                  <p:cNvPr id="16" name="Freihandform: Form 15">
                    <a:extLst>
                      <a:ext uri="{FF2B5EF4-FFF2-40B4-BE49-F238E27FC236}">
                        <a16:creationId xmlns:a16="http://schemas.microsoft.com/office/drawing/2014/main" id="{67242900-2CDA-4AE0-AE46-18230D4441A9}"/>
                      </a:ext>
                    </a:extLst>
                  </p:cNvPr>
                  <p:cNvSpPr/>
                  <p:nvPr/>
                </p:nvSpPr>
                <p:spPr>
                  <a:xfrm>
                    <a:off x="5866214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EA5380C-EDEA-4C23-8A76-7E98F2B49B65}"/>
                      </a:ext>
                    </a:extLst>
                  </p:cNvPr>
                  <p:cNvSpPr txBox="1"/>
                  <p:nvPr/>
                </p:nvSpPr>
                <p:spPr>
                  <a:xfrm>
                    <a:off x="560780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1910</a:t>
                    </a:r>
                  </a:p>
                </p:txBody>
              </p:sp>
            </p:grpSp>
            <p:grpSp>
              <p:nvGrpSpPr>
                <p:cNvPr id="18" name="Grafik 2">
                  <a:extLst>
                    <a:ext uri="{FF2B5EF4-FFF2-40B4-BE49-F238E27FC236}">
                      <a16:creationId xmlns:a16="http://schemas.microsoft.com/office/drawing/2014/main" id="{48C48D3F-C705-431F-B973-AA1BE68A812A}"/>
                    </a:ext>
                  </a:extLst>
                </p:cNvPr>
                <p:cNvGrpSpPr/>
                <p:nvPr/>
              </p:nvGrpSpPr>
              <p:grpSpPr>
                <a:xfrm>
                  <a:off x="7436885" y="2358981"/>
                  <a:ext cx="333929" cy="3819637"/>
                  <a:chOff x="7436885" y="2358981"/>
                  <a:chExt cx="333929" cy="3819637"/>
                </a:xfrm>
              </p:grpSpPr>
              <p:sp>
                <p:nvSpPr>
                  <p:cNvPr id="19" name="Freihandform: Form 18">
                    <a:extLst>
                      <a:ext uri="{FF2B5EF4-FFF2-40B4-BE49-F238E27FC236}">
                        <a16:creationId xmlns:a16="http://schemas.microsoft.com/office/drawing/2014/main" id="{8D406AC5-0FF4-47F6-BCE7-61CBA1897E0D}"/>
                      </a:ext>
                    </a:extLst>
                  </p:cNvPr>
                  <p:cNvSpPr/>
                  <p:nvPr/>
                </p:nvSpPr>
                <p:spPr>
                  <a:xfrm>
                    <a:off x="7603850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336C860A-2D72-4D6A-AF87-BF457A58232D}"/>
                      </a:ext>
                    </a:extLst>
                  </p:cNvPr>
                  <p:cNvSpPr txBox="1"/>
                  <p:nvPr/>
                </p:nvSpPr>
                <p:spPr>
                  <a:xfrm>
                    <a:off x="7345445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1920</a:t>
                    </a:r>
                  </a:p>
                </p:txBody>
              </p:sp>
            </p:grpSp>
            <p:grpSp>
              <p:nvGrpSpPr>
                <p:cNvPr id="21" name="Grafik 2">
                  <a:extLst>
                    <a:ext uri="{FF2B5EF4-FFF2-40B4-BE49-F238E27FC236}">
                      <a16:creationId xmlns:a16="http://schemas.microsoft.com/office/drawing/2014/main" id="{EEF64CA5-2F43-401C-A8FD-8A696AFA3B05}"/>
                    </a:ext>
                  </a:extLst>
                </p:cNvPr>
                <p:cNvGrpSpPr/>
                <p:nvPr/>
              </p:nvGrpSpPr>
              <p:grpSpPr>
                <a:xfrm>
                  <a:off x="9174522" y="2358981"/>
                  <a:ext cx="333929" cy="3819637"/>
                  <a:chOff x="9174522" y="2358981"/>
                  <a:chExt cx="333929" cy="3819637"/>
                </a:xfrm>
              </p:grpSpPr>
              <p:sp>
                <p:nvSpPr>
                  <p:cNvPr id="22" name="Freihandform: Form 21">
                    <a:extLst>
                      <a:ext uri="{FF2B5EF4-FFF2-40B4-BE49-F238E27FC236}">
                        <a16:creationId xmlns:a16="http://schemas.microsoft.com/office/drawing/2014/main" id="{5D9A1315-C4B5-4B61-8389-E4E6DF9F803A}"/>
                      </a:ext>
                    </a:extLst>
                  </p:cNvPr>
                  <p:cNvSpPr/>
                  <p:nvPr/>
                </p:nvSpPr>
                <p:spPr>
                  <a:xfrm>
                    <a:off x="934148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8A7A52E4-65AE-4F78-9FD8-D0D2785AEBDE}"/>
                      </a:ext>
                    </a:extLst>
                  </p:cNvPr>
                  <p:cNvSpPr txBox="1"/>
                  <p:nvPr/>
                </p:nvSpPr>
                <p:spPr>
                  <a:xfrm>
                    <a:off x="9083082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1930</a:t>
                    </a:r>
                  </a:p>
                </p:txBody>
              </p:sp>
            </p:grpSp>
            <p:grpSp>
              <p:nvGrpSpPr>
                <p:cNvPr id="24" name="Grafik 2">
                  <a:extLst>
                    <a:ext uri="{FF2B5EF4-FFF2-40B4-BE49-F238E27FC236}">
                      <a16:creationId xmlns:a16="http://schemas.microsoft.com/office/drawing/2014/main" id="{7AE3FEC9-0629-49EF-9D05-8A3E0B5B5A74}"/>
                    </a:ext>
                  </a:extLst>
                </p:cNvPr>
                <p:cNvGrpSpPr/>
                <p:nvPr/>
              </p:nvGrpSpPr>
              <p:grpSpPr>
                <a:xfrm>
                  <a:off x="10912159" y="2358981"/>
                  <a:ext cx="333929" cy="3819637"/>
                  <a:chOff x="10912159" y="2358981"/>
                  <a:chExt cx="333929" cy="3819637"/>
                </a:xfrm>
              </p:grpSpPr>
              <p:sp>
                <p:nvSpPr>
                  <p:cNvPr id="25" name="Freihandform: Form 24">
                    <a:extLst>
                      <a:ext uri="{FF2B5EF4-FFF2-40B4-BE49-F238E27FC236}">
                        <a16:creationId xmlns:a16="http://schemas.microsoft.com/office/drawing/2014/main" id="{86C1A7A3-0822-489C-AB34-2D969E115549}"/>
                      </a:ext>
                    </a:extLst>
                  </p:cNvPr>
                  <p:cNvSpPr/>
                  <p:nvPr/>
                </p:nvSpPr>
                <p:spPr>
                  <a:xfrm>
                    <a:off x="11079123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6" name="Textfeld 25">
                    <a:extLst>
                      <a:ext uri="{FF2B5EF4-FFF2-40B4-BE49-F238E27FC236}">
                        <a16:creationId xmlns:a16="http://schemas.microsoft.com/office/drawing/2014/main" id="{B7D86A14-9B76-46E8-8A18-4050CBD866B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071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1940</a:t>
                    </a:r>
                  </a:p>
                </p:txBody>
              </p:sp>
            </p:grp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2E8A8576-AA25-4760-8AB8-2CF0B3552994}"/>
                    </a:ext>
                  </a:extLst>
                </p:cNvPr>
                <p:cNvSpPr txBox="1"/>
                <p:nvPr/>
              </p:nvSpPr>
              <p:spPr>
                <a:xfrm>
                  <a:off x="6017174" y="6129542"/>
                  <a:ext cx="554960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Year</a:t>
                  </a:r>
                </a:p>
              </p:txBody>
            </p:sp>
          </p:grpSp>
          <p:grpSp>
            <p:nvGrpSpPr>
              <p:cNvPr id="28" name="Grafik 2">
                <a:extLst>
                  <a:ext uri="{FF2B5EF4-FFF2-40B4-BE49-F238E27FC236}">
                    <a16:creationId xmlns:a16="http://schemas.microsoft.com/office/drawing/2014/main" id="{4C28EB31-194C-4D10-B2A6-8C41D518FCFD}"/>
                  </a:ext>
                </a:extLst>
              </p:cNvPr>
              <p:cNvGrpSpPr/>
              <p:nvPr/>
            </p:nvGrpSpPr>
            <p:grpSpPr>
              <a:xfrm>
                <a:off x="658336" y="2460742"/>
                <a:ext cx="10592811" cy="3493844"/>
                <a:chOff x="658336" y="2460742"/>
                <a:chExt cx="10592811" cy="3493844"/>
              </a:xfrm>
            </p:grpSpPr>
            <p:grpSp>
              <p:nvGrpSpPr>
                <p:cNvPr id="29" name="Grafik 2">
                  <a:extLst>
                    <a:ext uri="{FF2B5EF4-FFF2-40B4-BE49-F238E27FC236}">
                      <a16:creationId xmlns:a16="http://schemas.microsoft.com/office/drawing/2014/main" id="{2307543E-B4B5-4781-BF09-7A231275FDC1}"/>
                    </a:ext>
                  </a:extLst>
                </p:cNvPr>
                <p:cNvGrpSpPr/>
                <p:nvPr/>
              </p:nvGrpSpPr>
              <p:grpSpPr>
                <a:xfrm>
                  <a:off x="1108002" y="5720803"/>
                  <a:ext cx="10143145" cy="233783"/>
                  <a:chOff x="1108002" y="5720803"/>
                  <a:chExt cx="10143145" cy="233783"/>
                </a:xfrm>
              </p:grpSpPr>
              <p:sp>
                <p:nvSpPr>
                  <p:cNvPr id="30" name="Freihandform: Form 29">
                    <a:extLst>
                      <a:ext uri="{FF2B5EF4-FFF2-40B4-BE49-F238E27FC236}">
                        <a16:creationId xmlns:a16="http://schemas.microsoft.com/office/drawing/2014/main" id="{E71C41A9-DC77-489B-A4CE-E37E3BD779CE}"/>
                      </a:ext>
                    </a:extLst>
                  </p:cNvPr>
                  <p:cNvSpPr/>
                  <p:nvPr/>
                </p:nvSpPr>
                <p:spPr>
                  <a:xfrm>
                    <a:off x="1350101" y="583908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1" name="Textfeld 30">
                    <a:extLst>
                      <a:ext uri="{FF2B5EF4-FFF2-40B4-BE49-F238E27FC236}">
                        <a16:creationId xmlns:a16="http://schemas.microsoft.com/office/drawing/2014/main" id="{5EAEA246-B595-4A53-A5C3-08570C0FF6EB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562" y="5675083"/>
                    <a:ext cx="266362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0</a:t>
                    </a:r>
                  </a:p>
                </p:txBody>
              </p:sp>
            </p:grpSp>
            <p:grpSp>
              <p:nvGrpSpPr>
                <p:cNvPr id="32" name="Grafik 2">
                  <a:extLst>
                    <a:ext uri="{FF2B5EF4-FFF2-40B4-BE49-F238E27FC236}">
                      <a16:creationId xmlns:a16="http://schemas.microsoft.com/office/drawing/2014/main" id="{03F5FF31-1543-43CD-BAD9-E87762FC9139}"/>
                    </a:ext>
                  </a:extLst>
                </p:cNvPr>
                <p:cNvGrpSpPr/>
                <p:nvPr/>
              </p:nvGrpSpPr>
              <p:grpSpPr>
                <a:xfrm>
                  <a:off x="1024519" y="5177455"/>
                  <a:ext cx="10226627" cy="233783"/>
                  <a:chOff x="1024519" y="5177455"/>
                  <a:chExt cx="10226627" cy="233783"/>
                </a:xfrm>
              </p:grpSpPr>
              <p:sp>
                <p:nvSpPr>
                  <p:cNvPr id="33" name="Freihandform: Form 32">
                    <a:extLst>
                      <a:ext uri="{FF2B5EF4-FFF2-40B4-BE49-F238E27FC236}">
                        <a16:creationId xmlns:a16="http://schemas.microsoft.com/office/drawing/2014/main" id="{21BEB4C9-4A2C-423B-A9B6-217ECF97B351}"/>
                      </a:ext>
                    </a:extLst>
                  </p:cNvPr>
                  <p:cNvSpPr/>
                  <p:nvPr/>
                </p:nvSpPr>
                <p:spPr>
                  <a:xfrm>
                    <a:off x="1350101" y="529575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4" name="Textfeld 33">
                    <a:extLst>
                      <a:ext uri="{FF2B5EF4-FFF2-40B4-BE49-F238E27FC236}">
                        <a16:creationId xmlns:a16="http://schemas.microsoft.com/office/drawing/2014/main" id="{05A204DC-7C77-48CD-937A-6104B8E518B7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5131735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10</a:t>
                    </a:r>
                  </a:p>
                </p:txBody>
              </p:sp>
            </p:grpSp>
            <p:grpSp>
              <p:nvGrpSpPr>
                <p:cNvPr id="35" name="Grafik 2">
                  <a:extLst>
                    <a:ext uri="{FF2B5EF4-FFF2-40B4-BE49-F238E27FC236}">
                      <a16:creationId xmlns:a16="http://schemas.microsoft.com/office/drawing/2014/main" id="{2B243EF4-4AB4-456D-A9F1-11378C726219}"/>
                    </a:ext>
                  </a:extLst>
                </p:cNvPr>
                <p:cNvGrpSpPr/>
                <p:nvPr/>
              </p:nvGrpSpPr>
              <p:grpSpPr>
                <a:xfrm>
                  <a:off x="1024519" y="4634108"/>
                  <a:ext cx="10226627" cy="233783"/>
                  <a:chOff x="1024519" y="4634108"/>
                  <a:chExt cx="10226627" cy="233783"/>
                </a:xfrm>
              </p:grpSpPr>
              <p:sp>
                <p:nvSpPr>
                  <p:cNvPr id="36" name="Freihandform: Form 35">
                    <a:extLst>
                      <a:ext uri="{FF2B5EF4-FFF2-40B4-BE49-F238E27FC236}">
                        <a16:creationId xmlns:a16="http://schemas.microsoft.com/office/drawing/2014/main" id="{FD54BA57-AC34-45EF-BCC8-CEB00055517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75240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7" name="Textfeld 36">
                    <a:extLst>
                      <a:ext uri="{FF2B5EF4-FFF2-40B4-BE49-F238E27FC236}">
                        <a16:creationId xmlns:a16="http://schemas.microsoft.com/office/drawing/2014/main" id="{37544FC9-0448-48F2-8DE3-04335453CF24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588388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20</a:t>
                    </a:r>
                  </a:p>
                </p:txBody>
              </p:sp>
            </p:grpSp>
            <p:grpSp>
              <p:nvGrpSpPr>
                <p:cNvPr id="38" name="Grafik 2">
                  <a:extLst>
                    <a:ext uri="{FF2B5EF4-FFF2-40B4-BE49-F238E27FC236}">
                      <a16:creationId xmlns:a16="http://schemas.microsoft.com/office/drawing/2014/main" id="{944BFA93-200D-4D21-8AB7-8171D0D6B3E8}"/>
                    </a:ext>
                  </a:extLst>
                </p:cNvPr>
                <p:cNvGrpSpPr/>
                <p:nvPr/>
              </p:nvGrpSpPr>
              <p:grpSpPr>
                <a:xfrm>
                  <a:off x="1024519" y="4090761"/>
                  <a:ext cx="10226627" cy="233783"/>
                  <a:chOff x="1024519" y="4090761"/>
                  <a:chExt cx="10226627" cy="233783"/>
                </a:xfrm>
              </p:grpSpPr>
              <p:sp>
                <p:nvSpPr>
                  <p:cNvPr id="39" name="Freihandform: Form 38">
                    <a:extLst>
                      <a:ext uri="{FF2B5EF4-FFF2-40B4-BE49-F238E27FC236}">
                        <a16:creationId xmlns:a16="http://schemas.microsoft.com/office/drawing/2014/main" id="{94DC2507-16FC-4915-BA7A-1288713ADC3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209056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0" name="Textfeld 39">
                    <a:extLst>
                      <a:ext uri="{FF2B5EF4-FFF2-40B4-BE49-F238E27FC236}">
                        <a16:creationId xmlns:a16="http://schemas.microsoft.com/office/drawing/2014/main" id="{CF2B949C-FC03-4B0B-A631-2DC222E120D5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04504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30</a:t>
                    </a:r>
                  </a:p>
                </p:txBody>
              </p:sp>
            </p:grpSp>
            <p:grpSp>
              <p:nvGrpSpPr>
                <p:cNvPr id="41" name="Grafik 2">
                  <a:extLst>
                    <a:ext uri="{FF2B5EF4-FFF2-40B4-BE49-F238E27FC236}">
                      <a16:creationId xmlns:a16="http://schemas.microsoft.com/office/drawing/2014/main" id="{0E3B01B2-97EE-493B-AEF2-D8528FF32FD1}"/>
                    </a:ext>
                  </a:extLst>
                </p:cNvPr>
                <p:cNvGrpSpPr/>
                <p:nvPr/>
              </p:nvGrpSpPr>
              <p:grpSpPr>
                <a:xfrm>
                  <a:off x="1024519" y="3547431"/>
                  <a:ext cx="10226627" cy="233783"/>
                  <a:chOff x="1024519" y="3547431"/>
                  <a:chExt cx="10226627" cy="233783"/>
                </a:xfrm>
              </p:grpSpPr>
              <p:sp>
                <p:nvSpPr>
                  <p:cNvPr id="42" name="Freihandform: Form 41">
                    <a:extLst>
                      <a:ext uri="{FF2B5EF4-FFF2-40B4-BE49-F238E27FC236}">
                        <a16:creationId xmlns:a16="http://schemas.microsoft.com/office/drawing/2014/main" id="{640D6C00-FC29-4DE0-AEC7-D64A8A0D1DC7}"/>
                      </a:ext>
                    </a:extLst>
                  </p:cNvPr>
                  <p:cNvSpPr/>
                  <p:nvPr/>
                </p:nvSpPr>
                <p:spPr>
                  <a:xfrm>
                    <a:off x="1350101" y="3665719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3" name="Textfeld 42">
                    <a:extLst>
                      <a:ext uri="{FF2B5EF4-FFF2-40B4-BE49-F238E27FC236}">
                        <a16:creationId xmlns:a16="http://schemas.microsoft.com/office/drawing/2014/main" id="{0F4619CB-937F-4576-9B13-094124826EF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350171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40</a:t>
                    </a:r>
                  </a:p>
                </p:txBody>
              </p:sp>
            </p:grpSp>
            <p:grpSp>
              <p:nvGrpSpPr>
                <p:cNvPr id="44" name="Grafik 2">
                  <a:extLst>
                    <a:ext uri="{FF2B5EF4-FFF2-40B4-BE49-F238E27FC236}">
                      <a16:creationId xmlns:a16="http://schemas.microsoft.com/office/drawing/2014/main" id="{4B4AC4EF-05FB-4765-9675-153B0B380CC2}"/>
                    </a:ext>
                  </a:extLst>
                </p:cNvPr>
                <p:cNvGrpSpPr/>
                <p:nvPr/>
              </p:nvGrpSpPr>
              <p:grpSpPr>
                <a:xfrm>
                  <a:off x="1024519" y="3004084"/>
                  <a:ext cx="10226627" cy="233783"/>
                  <a:chOff x="1024519" y="3004084"/>
                  <a:chExt cx="10226627" cy="233783"/>
                </a:xfrm>
              </p:grpSpPr>
              <p:sp>
                <p:nvSpPr>
                  <p:cNvPr id="45" name="Freihandform: Form 44">
                    <a:extLst>
                      <a:ext uri="{FF2B5EF4-FFF2-40B4-BE49-F238E27FC236}">
                        <a16:creationId xmlns:a16="http://schemas.microsoft.com/office/drawing/2014/main" id="{800A18F6-CA93-42FE-88D0-B7D1F28D33E6}"/>
                      </a:ext>
                    </a:extLst>
                  </p:cNvPr>
                  <p:cNvSpPr/>
                  <p:nvPr/>
                </p:nvSpPr>
                <p:spPr>
                  <a:xfrm>
                    <a:off x="1350101" y="3122375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6" name="Textfeld 45">
                    <a:extLst>
                      <a:ext uri="{FF2B5EF4-FFF2-40B4-BE49-F238E27FC236}">
                        <a16:creationId xmlns:a16="http://schemas.microsoft.com/office/drawing/2014/main" id="{BB0BD0DC-29AE-4122-B83A-DB74B63AD6B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958364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50</a:t>
                    </a:r>
                  </a:p>
                </p:txBody>
              </p:sp>
            </p:grpSp>
            <p:grpSp>
              <p:nvGrpSpPr>
                <p:cNvPr id="47" name="Grafik 2">
                  <a:extLst>
                    <a:ext uri="{FF2B5EF4-FFF2-40B4-BE49-F238E27FC236}">
                      <a16:creationId xmlns:a16="http://schemas.microsoft.com/office/drawing/2014/main" id="{B757CBF4-FF10-4594-8DC0-8A0A1093DC65}"/>
                    </a:ext>
                  </a:extLst>
                </p:cNvPr>
                <p:cNvGrpSpPr/>
                <p:nvPr/>
              </p:nvGrpSpPr>
              <p:grpSpPr>
                <a:xfrm>
                  <a:off x="1024519" y="2460742"/>
                  <a:ext cx="10226627" cy="233783"/>
                  <a:chOff x="1024519" y="2460742"/>
                  <a:chExt cx="10226627" cy="233783"/>
                </a:xfrm>
              </p:grpSpPr>
              <p:sp>
                <p:nvSpPr>
                  <p:cNvPr id="48" name="Freihandform: Form 47">
                    <a:extLst>
                      <a:ext uri="{FF2B5EF4-FFF2-40B4-BE49-F238E27FC236}">
                        <a16:creationId xmlns:a16="http://schemas.microsoft.com/office/drawing/2014/main" id="{CA35A607-BA9F-41BD-A82C-D8654E7B24D5}"/>
                      </a:ext>
                    </a:extLst>
                  </p:cNvPr>
                  <p:cNvSpPr/>
                  <p:nvPr/>
                </p:nvSpPr>
                <p:spPr>
                  <a:xfrm>
                    <a:off x="1350101" y="257903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9" name="Textfeld 48">
                    <a:extLst>
                      <a:ext uri="{FF2B5EF4-FFF2-40B4-BE49-F238E27FC236}">
                        <a16:creationId xmlns:a16="http://schemas.microsoft.com/office/drawing/2014/main" id="{B7A14174-5920-4F63-97BB-4FA392284E9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415022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 dirty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60</a:t>
                    </a:r>
                  </a:p>
                </p:txBody>
              </p:sp>
            </p:grpSp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6CFFBBC6-8535-4E56-AEB4-CBC9D5D70C23}"/>
                    </a:ext>
                  </a:extLst>
                </p:cNvPr>
                <p:cNvSpPr txBox="1"/>
                <p:nvPr/>
              </p:nvSpPr>
              <p:spPr>
                <a:xfrm rot="16200000">
                  <a:off x="9825" y="3931459"/>
                  <a:ext cx="1632178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Number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Pages</a:t>
                  </a:r>
                </a:p>
              </p:txBody>
            </p:sp>
          </p:grp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91C1E6E6-685D-405B-A3EC-804FDB648573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54321"/>
              </a:xfrm>
              <a:custGeom>
                <a:avLst/>
                <a:gdLst>
                  <a:gd name="connsiteX0" fmla="*/ 0 w 139010"/>
                  <a:gd name="connsiteY0" fmla="*/ 54321 h 54321"/>
                  <a:gd name="connsiteX1" fmla="*/ 139010 w 139010"/>
                  <a:gd name="connsiteY1" fmla="*/ 54321 h 54321"/>
                  <a:gd name="connsiteX2" fmla="*/ 139010 w 139010"/>
                  <a:gd name="connsiteY2" fmla="*/ 0 h 54321"/>
                  <a:gd name="connsiteX3" fmla="*/ 0 w 139010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F97EDC2E-F3DF-4024-AE21-5579581378E0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54321"/>
              </a:xfrm>
              <a:custGeom>
                <a:avLst/>
                <a:gdLst>
                  <a:gd name="connsiteX0" fmla="*/ 0 w 139009"/>
                  <a:gd name="connsiteY0" fmla="*/ 54321 h 54321"/>
                  <a:gd name="connsiteX1" fmla="*/ 139010 w 139009"/>
                  <a:gd name="connsiteY1" fmla="*/ 54321 h 54321"/>
                  <a:gd name="connsiteX2" fmla="*/ 139010 w 139009"/>
                  <a:gd name="connsiteY2" fmla="*/ 0 h 54321"/>
                  <a:gd name="connsiteX3" fmla="*/ 0 w 139009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Freihandform: Form 52">
                <a:extLst>
                  <a:ext uri="{FF2B5EF4-FFF2-40B4-BE49-F238E27FC236}">
                    <a16:creationId xmlns:a16="http://schemas.microsoft.com/office/drawing/2014/main" id="{E01077B6-4D5A-4995-8F0C-41F3610EE4C3}"/>
                  </a:ext>
                </a:extLst>
              </p:cNvPr>
              <p:cNvSpPr/>
              <p:nvPr/>
            </p:nvSpPr>
            <p:spPr>
              <a:xfrm>
                <a:off x="2147675" y="5676083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574BA90B-87BB-459E-9738-68E789CACF89}"/>
                  </a:ext>
                </a:extLst>
              </p:cNvPr>
              <p:cNvSpPr/>
              <p:nvPr/>
            </p:nvSpPr>
            <p:spPr>
              <a:xfrm>
                <a:off x="2321434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3BCC6979-DDC1-4350-B414-97F3BA2047F8}"/>
                  </a:ext>
                </a:extLst>
              </p:cNvPr>
              <p:cNvSpPr/>
              <p:nvPr/>
            </p:nvSpPr>
            <p:spPr>
              <a:xfrm>
                <a:off x="2495194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ED24FB7C-D2BB-4650-9115-C1757127FC9D}"/>
                  </a:ext>
                </a:extLst>
              </p:cNvPr>
              <p:cNvSpPr/>
              <p:nvPr/>
            </p:nvSpPr>
            <p:spPr>
              <a:xfrm>
                <a:off x="2668971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52D0D7E0-5500-49BC-A573-FC2639A2DCD1}"/>
                  </a:ext>
                </a:extLst>
              </p:cNvPr>
              <p:cNvSpPr/>
              <p:nvPr/>
            </p:nvSpPr>
            <p:spPr>
              <a:xfrm>
                <a:off x="2842731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DB8830C1-ECF2-4737-85C2-089DFAA939E0}"/>
                  </a:ext>
                </a:extLst>
              </p:cNvPr>
              <p:cNvSpPr/>
              <p:nvPr/>
            </p:nvSpPr>
            <p:spPr>
              <a:xfrm>
                <a:off x="3016491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5B322D8F-77EE-4E42-8AF7-E38E1EB7A2D6}"/>
                  </a:ext>
                </a:extLst>
              </p:cNvPr>
              <p:cNvSpPr/>
              <p:nvPr/>
            </p:nvSpPr>
            <p:spPr>
              <a:xfrm>
                <a:off x="319025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B176B94D-F504-41D8-8053-FB281ED61464}"/>
                  </a:ext>
                </a:extLst>
              </p:cNvPr>
              <p:cNvSpPr/>
              <p:nvPr/>
            </p:nvSpPr>
            <p:spPr>
              <a:xfrm>
                <a:off x="336401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A70D153A-3D58-4C2D-9771-B4FDCE2D06FA}"/>
                  </a:ext>
                </a:extLst>
              </p:cNvPr>
              <p:cNvSpPr/>
              <p:nvPr/>
            </p:nvSpPr>
            <p:spPr>
              <a:xfrm>
                <a:off x="353778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4384C1A9-BE09-4C3A-85E0-53E5583A0561}"/>
                  </a:ext>
                </a:extLst>
              </p:cNvPr>
              <p:cNvSpPr/>
              <p:nvPr/>
            </p:nvSpPr>
            <p:spPr>
              <a:xfrm>
                <a:off x="371154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2547ABF-884F-4C8A-8C3D-F68C70EF5AB4}"/>
                  </a:ext>
                </a:extLst>
              </p:cNvPr>
              <p:cNvSpPr/>
              <p:nvPr/>
            </p:nvSpPr>
            <p:spPr>
              <a:xfrm>
                <a:off x="388531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2" name="Freihandform: Form 1791">
                <a:extLst>
                  <a:ext uri="{FF2B5EF4-FFF2-40B4-BE49-F238E27FC236}">
                    <a16:creationId xmlns:a16="http://schemas.microsoft.com/office/drawing/2014/main" id="{6BFB5143-0C06-46AC-A9E9-E2BE57D7D638}"/>
                  </a:ext>
                </a:extLst>
              </p:cNvPr>
              <p:cNvSpPr/>
              <p:nvPr/>
            </p:nvSpPr>
            <p:spPr>
              <a:xfrm>
                <a:off x="405907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3" name="Freihandform: Form 1792">
                <a:extLst>
                  <a:ext uri="{FF2B5EF4-FFF2-40B4-BE49-F238E27FC236}">
                    <a16:creationId xmlns:a16="http://schemas.microsoft.com/office/drawing/2014/main" id="{5A05C452-4C06-4624-A991-E501F9C7D5CB}"/>
                  </a:ext>
                </a:extLst>
              </p:cNvPr>
              <p:cNvSpPr/>
              <p:nvPr/>
            </p:nvSpPr>
            <p:spPr>
              <a:xfrm>
                <a:off x="423283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4" name="Freihandform: Form 1793">
                <a:extLst>
                  <a:ext uri="{FF2B5EF4-FFF2-40B4-BE49-F238E27FC236}">
                    <a16:creationId xmlns:a16="http://schemas.microsoft.com/office/drawing/2014/main" id="{1CDEC4BA-74BA-4676-B7AA-5F44A55B96C8}"/>
                  </a:ext>
                </a:extLst>
              </p:cNvPr>
              <p:cNvSpPr/>
              <p:nvPr/>
            </p:nvSpPr>
            <p:spPr>
              <a:xfrm>
                <a:off x="440660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5" name="Freihandform: Form 1794">
                <a:extLst>
                  <a:ext uri="{FF2B5EF4-FFF2-40B4-BE49-F238E27FC236}">
                    <a16:creationId xmlns:a16="http://schemas.microsoft.com/office/drawing/2014/main" id="{22A1AC2A-1C5C-4404-9193-05F63EC17D6E}"/>
                  </a:ext>
                </a:extLst>
              </p:cNvPr>
              <p:cNvSpPr/>
              <p:nvPr/>
            </p:nvSpPr>
            <p:spPr>
              <a:xfrm>
                <a:off x="458036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6" name="Freihandform: Form 1795">
                <a:extLst>
                  <a:ext uri="{FF2B5EF4-FFF2-40B4-BE49-F238E27FC236}">
                    <a16:creationId xmlns:a16="http://schemas.microsoft.com/office/drawing/2014/main" id="{67A9BEC9-BBF5-45EE-9B19-5256C61CF731}"/>
                  </a:ext>
                </a:extLst>
              </p:cNvPr>
              <p:cNvSpPr/>
              <p:nvPr/>
            </p:nvSpPr>
            <p:spPr>
              <a:xfrm>
                <a:off x="475412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7" name="Freihandform: Form 1796">
                <a:extLst>
                  <a:ext uri="{FF2B5EF4-FFF2-40B4-BE49-F238E27FC236}">
                    <a16:creationId xmlns:a16="http://schemas.microsoft.com/office/drawing/2014/main" id="{A17FE148-8E9B-491F-97E4-D7EDB57252AC}"/>
                  </a:ext>
                </a:extLst>
              </p:cNvPr>
              <p:cNvSpPr/>
              <p:nvPr/>
            </p:nvSpPr>
            <p:spPr>
              <a:xfrm>
                <a:off x="492788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8" name="Freihandform: Form 1797">
                <a:extLst>
                  <a:ext uri="{FF2B5EF4-FFF2-40B4-BE49-F238E27FC236}">
                    <a16:creationId xmlns:a16="http://schemas.microsoft.com/office/drawing/2014/main" id="{FAFB563F-BB2A-4442-A5B8-92D574113D61}"/>
                  </a:ext>
                </a:extLst>
              </p:cNvPr>
              <p:cNvSpPr/>
              <p:nvPr/>
            </p:nvSpPr>
            <p:spPr>
              <a:xfrm>
                <a:off x="5101648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9" name="Freihandform: Form 1798">
                <a:extLst>
                  <a:ext uri="{FF2B5EF4-FFF2-40B4-BE49-F238E27FC236}">
                    <a16:creationId xmlns:a16="http://schemas.microsoft.com/office/drawing/2014/main" id="{D4BF80AB-55A6-4825-AB28-73BE304FB9FC}"/>
                  </a:ext>
                </a:extLst>
              </p:cNvPr>
              <p:cNvSpPr/>
              <p:nvPr/>
            </p:nvSpPr>
            <p:spPr>
              <a:xfrm>
                <a:off x="5275426" y="5784759"/>
                <a:ext cx="138997" cy="54321"/>
              </a:xfrm>
              <a:custGeom>
                <a:avLst/>
                <a:gdLst>
                  <a:gd name="connsiteX0" fmla="*/ 0 w 138997"/>
                  <a:gd name="connsiteY0" fmla="*/ 54321 h 54321"/>
                  <a:gd name="connsiteX1" fmla="*/ 138998 w 138997"/>
                  <a:gd name="connsiteY1" fmla="*/ 54321 h 54321"/>
                  <a:gd name="connsiteX2" fmla="*/ 138998 w 138997"/>
                  <a:gd name="connsiteY2" fmla="*/ 0 h 54321"/>
                  <a:gd name="connsiteX3" fmla="*/ 0 w 138997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0" name="Freihandform: Form 1799">
                <a:extLst>
                  <a:ext uri="{FF2B5EF4-FFF2-40B4-BE49-F238E27FC236}">
                    <a16:creationId xmlns:a16="http://schemas.microsoft.com/office/drawing/2014/main" id="{EE899B04-07A2-4C2E-8AC8-FDB003B9F705}"/>
                  </a:ext>
                </a:extLst>
              </p:cNvPr>
              <p:cNvSpPr/>
              <p:nvPr/>
            </p:nvSpPr>
            <p:spPr>
              <a:xfrm>
                <a:off x="5449186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1" name="Freihandform: Form 1800">
                <a:extLst>
                  <a:ext uri="{FF2B5EF4-FFF2-40B4-BE49-F238E27FC236}">
                    <a16:creationId xmlns:a16="http://schemas.microsoft.com/office/drawing/2014/main" id="{DE12B1CD-5945-4AA7-8141-0509CC3E4854}"/>
                  </a:ext>
                </a:extLst>
              </p:cNvPr>
              <p:cNvSpPr/>
              <p:nvPr/>
            </p:nvSpPr>
            <p:spPr>
              <a:xfrm>
                <a:off x="5622946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2" name="Freihandform: Form 1801">
                <a:extLst>
                  <a:ext uri="{FF2B5EF4-FFF2-40B4-BE49-F238E27FC236}">
                    <a16:creationId xmlns:a16="http://schemas.microsoft.com/office/drawing/2014/main" id="{77C175C2-6EF8-4382-BD6E-0F2FE632579C}"/>
                  </a:ext>
                </a:extLst>
              </p:cNvPr>
              <p:cNvSpPr/>
              <p:nvPr/>
            </p:nvSpPr>
            <p:spPr>
              <a:xfrm>
                <a:off x="579670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3" name="Freihandform: Form 1802">
                <a:extLst>
                  <a:ext uri="{FF2B5EF4-FFF2-40B4-BE49-F238E27FC236}">
                    <a16:creationId xmlns:a16="http://schemas.microsoft.com/office/drawing/2014/main" id="{7EA678B9-2D40-4B7A-975C-F06F72396824}"/>
                  </a:ext>
                </a:extLst>
              </p:cNvPr>
              <p:cNvSpPr/>
              <p:nvPr/>
            </p:nvSpPr>
            <p:spPr>
              <a:xfrm>
                <a:off x="5970467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4" name="Freihandform: Form 1803">
                <a:extLst>
                  <a:ext uri="{FF2B5EF4-FFF2-40B4-BE49-F238E27FC236}">
                    <a16:creationId xmlns:a16="http://schemas.microsoft.com/office/drawing/2014/main" id="{61276649-F8C4-41FA-AB21-B1F42AF1C51B}"/>
                  </a:ext>
                </a:extLst>
              </p:cNvPr>
              <p:cNvSpPr/>
              <p:nvPr/>
            </p:nvSpPr>
            <p:spPr>
              <a:xfrm>
                <a:off x="614422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5" name="Freihandform: Form 1804">
                <a:extLst>
                  <a:ext uri="{FF2B5EF4-FFF2-40B4-BE49-F238E27FC236}">
                    <a16:creationId xmlns:a16="http://schemas.microsoft.com/office/drawing/2014/main" id="{32F13A85-751A-4EDB-AE89-02B2285BDC34}"/>
                  </a:ext>
                </a:extLst>
              </p:cNvPr>
              <p:cNvSpPr/>
              <p:nvPr/>
            </p:nvSpPr>
            <p:spPr>
              <a:xfrm>
                <a:off x="6318004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6" name="Freihandform: Form 1805">
                <a:extLst>
                  <a:ext uri="{FF2B5EF4-FFF2-40B4-BE49-F238E27FC236}">
                    <a16:creationId xmlns:a16="http://schemas.microsoft.com/office/drawing/2014/main" id="{9322D6A0-A454-4320-BD5F-185F92330796}"/>
                  </a:ext>
                </a:extLst>
              </p:cNvPr>
              <p:cNvSpPr/>
              <p:nvPr/>
            </p:nvSpPr>
            <p:spPr>
              <a:xfrm>
                <a:off x="6491765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7" name="Freihandform: Form 1806">
                <a:extLst>
                  <a:ext uri="{FF2B5EF4-FFF2-40B4-BE49-F238E27FC236}">
                    <a16:creationId xmlns:a16="http://schemas.microsoft.com/office/drawing/2014/main" id="{83EB199B-6271-42E6-95AA-5E9EFC3E621C}"/>
                  </a:ext>
                </a:extLst>
              </p:cNvPr>
              <p:cNvSpPr/>
              <p:nvPr/>
            </p:nvSpPr>
            <p:spPr>
              <a:xfrm>
                <a:off x="6665525" y="5784759"/>
                <a:ext cx="139015" cy="54321"/>
              </a:xfrm>
              <a:custGeom>
                <a:avLst/>
                <a:gdLst>
                  <a:gd name="connsiteX0" fmla="*/ 0 w 139015"/>
                  <a:gd name="connsiteY0" fmla="*/ 54321 h 54321"/>
                  <a:gd name="connsiteX1" fmla="*/ 139015 w 139015"/>
                  <a:gd name="connsiteY1" fmla="*/ 54321 h 54321"/>
                  <a:gd name="connsiteX2" fmla="*/ 139015 w 139015"/>
                  <a:gd name="connsiteY2" fmla="*/ 0 h 54321"/>
                  <a:gd name="connsiteX3" fmla="*/ 0 w 139015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8" name="Freihandform: Form 1807">
                <a:extLst>
                  <a:ext uri="{FF2B5EF4-FFF2-40B4-BE49-F238E27FC236}">
                    <a16:creationId xmlns:a16="http://schemas.microsoft.com/office/drawing/2014/main" id="{E4AD1BF7-A038-4162-9D6F-7D75467F750A}"/>
                  </a:ext>
                </a:extLst>
              </p:cNvPr>
              <p:cNvSpPr/>
              <p:nvPr/>
            </p:nvSpPr>
            <p:spPr>
              <a:xfrm>
                <a:off x="8924459" y="5839080"/>
                <a:ext cx="138998" cy="16698"/>
              </a:xfrm>
              <a:custGeom>
                <a:avLst/>
                <a:gdLst>
                  <a:gd name="connsiteX0" fmla="*/ 0 w 138998"/>
                  <a:gd name="connsiteY0" fmla="*/ 0 h 16698"/>
                  <a:gd name="connsiteX1" fmla="*/ 138998 w 138998"/>
                  <a:gd name="connsiteY1" fmla="*/ 0 h 16698"/>
                  <a:gd name="connsiteX2" fmla="*/ 138998 w 138998"/>
                  <a:gd name="connsiteY2" fmla="*/ 0 h 16698"/>
                  <a:gd name="connsiteX3" fmla="*/ 0 w 138998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698">
                    <a:moveTo>
                      <a:pt x="0" y="0"/>
                    </a:moveTo>
                    <a:lnTo>
                      <a:pt x="138998" y="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9" name="Freihandform: Form 1808">
                <a:extLst>
                  <a:ext uri="{FF2B5EF4-FFF2-40B4-BE49-F238E27FC236}">
                    <a16:creationId xmlns:a16="http://schemas.microsoft.com/office/drawing/2014/main" id="{B57272E4-EB1A-4262-9CCB-842F03854559}"/>
                  </a:ext>
                </a:extLst>
              </p:cNvPr>
              <p:cNvSpPr/>
              <p:nvPr/>
            </p:nvSpPr>
            <p:spPr>
              <a:xfrm>
                <a:off x="9098219" y="5839080"/>
                <a:ext cx="139014" cy="16698"/>
              </a:xfrm>
              <a:custGeom>
                <a:avLst/>
                <a:gdLst>
                  <a:gd name="connsiteX0" fmla="*/ 0 w 139014"/>
                  <a:gd name="connsiteY0" fmla="*/ 0 h 16698"/>
                  <a:gd name="connsiteX1" fmla="*/ 139014 w 139014"/>
                  <a:gd name="connsiteY1" fmla="*/ 0 h 16698"/>
                  <a:gd name="connsiteX2" fmla="*/ 139014 w 139014"/>
                  <a:gd name="connsiteY2" fmla="*/ 0 h 16698"/>
                  <a:gd name="connsiteX3" fmla="*/ 0 w 139014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698">
                    <a:moveTo>
                      <a:pt x="0" y="0"/>
                    </a:moveTo>
                    <a:lnTo>
                      <a:pt x="139014" y="0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0" name="Freihandform: Form 1809">
                <a:extLst>
                  <a:ext uri="{FF2B5EF4-FFF2-40B4-BE49-F238E27FC236}">
                    <a16:creationId xmlns:a16="http://schemas.microsoft.com/office/drawing/2014/main" id="{D15EC04C-2724-4156-8A2E-7E198E8CD8F1}"/>
                  </a:ext>
                </a:extLst>
              </p:cNvPr>
              <p:cNvSpPr/>
              <p:nvPr/>
            </p:nvSpPr>
            <p:spPr>
              <a:xfrm>
                <a:off x="927198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1" name="Freihandform: Form 1810">
                <a:extLst>
                  <a:ext uri="{FF2B5EF4-FFF2-40B4-BE49-F238E27FC236}">
                    <a16:creationId xmlns:a16="http://schemas.microsoft.com/office/drawing/2014/main" id="{5BDC0E03-DBC4-4EF6-8DCD-77901005EB43}"/>
                  </a:ext>
                </a:extLst>
              </p:cNvPr>
              <p:cNvSpPr/>
              <p:nvPr/>
            </p:nvSpPr>
            <p:spPr>
              <a:xfrm>
                <a:off x="944574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2" name="Freihandform: Form 1811">
                <a:extLst>
                  <a:ext uri="{FF2B5EF4-FFF2-40B4-BE49-F238E27FC236}">
                    <a16:creationId xmlns:a16="http://schemas.microsoft.com/office/drawing/2014/main" id="{2A09C2D9-F488-43C3-BB5E-7396C1B657A5}"/>
                  </a:ext>
                </a:extLst>
              </p:cNvPr>
              <p:cNvSpPr/>
              <p:nvPr/>
            </p:nvSpPr>
            <p:spPr>
              <a:xfrm>
                <a:off x="961950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3" name="Freihandform: Form 1812">
                <a:extLst>
                  <a:ext uri="{FF2B5EF4-FFF2-40B4-BE49-F238E27FC236}">
                    <a16:creationId xmlns:a16="http://schemas.microsoft.com/office/drawing/2014/main" id="{9BFD6F52-B666-477C-B054-5808AB671559}"/>
                  </a:ext>
                </a:extLst>
              </p:cNvPr>
              <p:cNvSpPr/>
              <p:nvPr/>
            </p:nvSpPr>
            <p:spPr>
              <a:xfrm>
                <a:off x="9793277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4" name="Freihandform: Form 1813">
                <a:extLst>
                  <a:ext uri="{FF2B5EF4-FFF2-40B4-BE49-F238E27FC236}">
                    <a16:creationId xmlns:a16="http://schemas.microsoft.com/office/drawing/2014/main" id="{AD1CC01D-3297-44C6-B069-9F17C851D0CB}"/>
                  </a:ext>
                </a:extLst>
              </p:cNvPr>
              <p:cNvSpPr/>
              <p:nvPr/>
            </p:nvSpPr>
            <p:spPr>
              <a:xfrm>
                <a:off x="996703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5" name="Freihandform: Form 1814">
                <a:extLst>
                  <a:ext uri="{FF2B5EF4-FFF2-40B4-BE49-F238E27FC236}">
                    <a16:creationId xmlns:a16="http://schemas.microsoft.com/office/drawing/2014/main" id="{EA69A204-B938-4551-BA16-0885A94BC3A9}"/>
                  </a:ext>
                </a:extLst>
              </p:cNvPr>
              <p:cNvSpPr/>
              <p:nvPr/>
            </p:nvSpPr>
            <p:spPr>
              <a:xfrm>
                <a:off x="10140797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6" name="Freihandform: Form 1815">
                <a:extLst>
                  <a:ext uri="{FF2B5EF4-FFF2-40B4-BE49-F238E27FC236}">
                    <a16:creationId xmlns:a16="http://schemas.microsoft.com/office/drawing/2014/main" id="{579B6F70-D087-4F20-A390-5F5E05275804}"/>
                  </a:ext>
                </a:extLst>
              </p:cNvPr>
              <p:cNvSpPr/>
              <p:nvPr/>
            </p:nvSpPr>
            <p:spPr>
              <a:xfrm>
                <a:off x="1031455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8" name="Freihandform: Form 1817">
                <a:extLst>
                  <a:ext uri="{FF2B5EF4-FFF2-40B4-BE49-F238E27FC236}">
                    <a16:creationId xmlns:a16="http://schemas.microsoft.com/office/drawing/2014/main" id="{FCDCD83C-6130-4957-B706-D034AD037CA0}"/>
                  </a:ext>
                </a:extLst>
              </p:cNvPr>
              <p:cNvSpPr/>
              <p:nvPr/>
            </p:nvSpPr>
            <p:spPr>
              <a:xfrm>
                <a:off x="1048831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0" name="Freihandform: Form 1819">
                <a:extLst>
                  <a:ext uri="{FF2B5EF4-FFF2-40B4-BE49-F238E27FC236}">
                    <a16:creationId xmlns:a16="http://schemas.microsoft.com/office/drawing/2014/main" id="{8B12AA75-A751-4A8E-8B71-2BA87FF54E1B}"/>
                  </a:ext>
                </a:extLst>
              </p:cNvPr>
              <p:cNvSpPr/>
              <p:nvPr/>
            </p:nvSpPr>
            <p:spPr>
              <a:xfrm>
                <a:off x="1066207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1" name="Freihandform: Form 1820">
                <a:extLst>
                  <a:ext uri="{FF2B5EF4-FFF2-40B4-BE49-F238E27FC236}">
                    <a16:creationId xmlns:a16="http://schemas.microsoft.com/office/drawing/2014/main" id="{C9AA2E79-81FD-4E47-9C5F-EE8123B0B76E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4" name="Freihandform: Form 2043">
                <a:extLst>
                  <a:ext uri="{FF2B5EF4-FFF2-40B4-BE49-F238E27FC236}">
                    <a16:creationId xmlns:a16="http://schemas.microsoft.com/office/drawing/2014/main" id="{DC7ECB86-B6BA-4AA9-A57B-F0C0B91E3C1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5" name="Freihandform: Form 2044">
                <a:extLst>
                  <a:ext uri="{FF2B5EF4-FFF2-40B4-BE49-F238E27FC236}">
                    <a16:creationId xmlns:a16="http://schemas.microsoft.com/office/drawing/2014/main" id="{739C58B2-55BE-4234-8C32-A26BF4714ACC}"/>
                  </a:ext>
                </a:extLst>
              </p:cNvPr>
              <p:cNvSpPr/>
              <p:nvPr/>
            </p:nvSpPr>
            <p:spPr>
              <a:xfrm>
                <a:off x="2147675" y="5513086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6" name="Freihandform: Form 2045">
                <a:extLst>
                  <a:ext uri="{FF2B5EF4-FFF2-40B4-BE49-F238E27FC236}">
                    <a16:creationId xmlns:a16="http://schemas.microsoft.com/office/drawing/2014/main" id="{080C4171-C1C1-451F-90E5-98EB268FB642}"/>
                  </a:ext>
                </a:extLst>
              </p:cNvPr>
              <p:cNvSpPr/>
              <p:nvPr/>
            </p:nvSpPr>
            <p:spPr>
              <a:xfrm>
                <a:off x="2321434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7" name="Freihandform: Form 2046">
                <a:extLst>
                  <a:ext uri="{FF2B5EF4-FFF2-40B4-BE49-F238E27FC236}">
                    <a16:creationId xmlns:a16="http://schemas.microsoft.com/office/drawing/2014/main" id="{5354BD68-50E8-4704-A7D6-7324AE0774AF}"/>
                  </a:ext>
                </a:extLst>
              </p:cNvPr>
              <p:cNvSpPr/>
              <p:nvPr/>
            </p:nvSpPr>
            <p:spPr>
              <a:xfrm>
                <a:off x="2495194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8" name="Freihandform: Form 2047">
                <a:extLst>
                  <a:ext uri="{FF2B5EF4-FFF2-40B4-BE49-F238E27FC236}">
                    <a16:creationId xmlns:a16="http://schemas.microsoft.com/office/drawing/2014/main" id="{2E5AFF1A-66B3-4E13-ADD8-6B0BCC932E98}"/>
                  </a:ext>
                </a:extLst>
              </p:cNvPr>
              <p:cNvSpPr/>
              <p:nvPr/>
            </p:nvSpPr>
            <p:spPr>
              <a:xfrm>
                <a:off x="2668971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9" name="Freihandform: Form 2048">
                <a:extLst>
                  <a:ext uri="{FF2B5EF4-FFF2-40B4-BE49-F238E27FC236}">
                    <a16:creationId xmlns:a16="http://schemas.microsoft.com/office/drawing/2014/main" id="{ED28E22D-A309-4B98-9A53-239445125E90}"/>
                  </a:ext>
                </a:extLst>
              </p:cNvPr>
              <p:cNvSpPr/>
              <p:nvPr/>
            </p:nvSpPr>
            <p:spPr>
              <a:xfrm>
                <a:off x="2842731" y="5621745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0" name="Freihandform: Form 2049">
                <a:extLst>
                  <a:ext uri="{FF2B5EF4-FFF2-40B4-BE49-F238E27FC236}">
                    <a16:creationId xmlns:a16="http://schemas.microsoft.com/office/drawing/2014/main" id="{7560AAE2-1A7B-4735-987F-C62B2C683CDE}"/>
                  </a:ext>
                </a:extLst>
              </p:cNvPr>
              <p:cNvSpPr/>
              <p:nvPr/>
            </p:nvSpPr>
            <p:spPr>
              <a:xfrm>
                <a:off x="3016491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1" name="Freihandform: Form 2050">
                <a:extLst>
                  <a:ext uri="{FF2B5EF4-FFF2-40B4-BE49-F238E27FC236}">
                    <a16:creationId xmlns:a16="http://schemas.microsoft.com/office/drawing/2014/main" id="{6A2F9EFC-E423-4ED2-AB1E-246FA45193F3}"/>
                  </a:ext>
                </a:extLst>
              </p:cNvPr>
              <p:cNvSpPr/>
              <p:nvPr/>
            </p:nvSpPr>
            <p:spPr>
              <a:xfrm>
                <a:off x="319025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2" name="Freihandform: Form 2051">
                <a:extLst>
                  <a:ext uri="{FF2B5EF4-FFF2-40B4-BE49-F238E27FC236}">
                    <a16:creationId xmlns:a16="http://schemas.microsoft.com/office/drawing/2014/main" id="{7F5127C1-B990-4B0D-8509-1938DB764E6A}"/>
                  </a:ext>
                </a:extLst>
              </p:cNvPr>
              <p:cNvSpPr/>
              <p:nvPr/>
            </p:nvSpPr>
            <p:spPr>
              <a:xfrm>
                <a:off x="336401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3" name="Freihandform: Form 2052">
                <a:extLst>
                  <a:ext uri="{FF2B5EF4-FFF2-40B4-BE49-F238E27FC236}">
                    <a16:creationId xmlns:a16="http://schemas.microsoft.com/office/drawing/2014/main" id="{E0632E13-8BA2-439C-B09F-21B4AFE7BF44}"/>
                  </a:ext>
                </a:extLst>
              </p:cNvPr>
              <p:cNvSpPr/>
              <p:nvPr/>
            </p:nvSpPr>
            <p:spPr>
              <a:xfrm>
                <a:off x="3537789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4" name="Freihandform: Form 2053">
                <a:extLst>
                  <a:ext uri="{FF2B5EF4-FFF2-40B4-BE49-F238E27FC236}">
                    <a16:creationId xmlns:a16="http://schemas.microsoft.com/office/drawing/2014/main" id="{B07ED288-3D7B-4400-9B0A-99E058201D4B}"/>
                  </a:ext>
                </a:extLst>
              </p:cNvPr>
              <p:cNvSpPr/>
              <p:nvPr/>
            </p:nvSpPr>
            <p:spPr>
              <a:xfrm>
                <a:off x="3711549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5" name="Freihandform: Form 2054">
                <a:extLst>
                  <a:ext uri="{FF2B5EF4-FFF2-40B4-BE49-F238E27FC236}">
                    <a16:creationId xmlns:a16="http://schemas.microsoft.com/office/drawing/2014/main" id="{81F009E1-1D53-4319-9A8C-8B26CC28523B}"/>
                  </a:ext>
                </a:extLst>
              </p:cNvPr>
              <p:cNvSpPr/>
              <p:nvPr/>
            </p:nvSpPr>
            <p:spPr>
              <a:xfrm>
                <a:off x="3885310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6" name="Freihandform: Form 2055">
                <a:extLst>
                  <a:ext uri="{FF2B5EF4-FFF2-40B4-BE49-F238E27FC236}">
                    <a16:creationId xmlns:a16="http://schemas.microsoft.com/office/drawing/2014/main" id="{EC00055F-1334-4434-AC00-F519436E80CD}"/>
                  </a:ext>
                </a:extLst>
              </p:cNvPr>
              <p:cNvSpPr/>
              <p:nvPr/>
            </p:nvSpPr>
            <p:spPr>
              <a:xfrm>
                <a:off x="4059070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7" name="Freihandform: Form 2056">
                <a:extLst>
                  <a:ext uri="{FF2B5EF4-FFF2-40B4-BE49-F238E27FC236}">
                    <a16:creationId xmlns:a16="http://schemas.microsoft.com/office/drawing/2014/main" id="{0C99B330-7AF9-4ECD-8631-8AB9D6510CD1}"/>
                  </a:ext>
                </a:extLst>
              </p:cNvPr>
              <p:cNvSpPr/>
              <p:nvPr/>
            </p:nvSpPr>
            <p:spPr>
              <a:xfrm>
                <a:off x="4232830" y="5513086"/>
                <a:ext cx="139014" cy="271673"/>
              </a:xfrm>
              <a:custGeom>
                <a:avLst/>
                <a:gdLst>
                  <a:gd name="connsiteX0" fmla="*/ 0 w 139014"/>
                  <a:gd name="connsiteY0" fmla="*/ 271673 h 271673"/>
                  <a:gd name="connsiteX1" fmla="*/ 139015 w 139014"/>
                  <a:gd name="connsiteY1" fmla="*/ 271673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3"/>
                    </a:moveTo>
                    <a:lnTo>
                      <a:pt x="139015" y="27167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8" name="Freihandform: Form 2057">
                <a:extLst>
                  <a:ext uri="{FF2B5EF4-FFF2-40B4-BE49-F238E27FC236}">
                    <a16:creationId xmlns:a16="http://schemas.microsoft.com/office/drawing/2014/main" id="{4462B858-2E99-45C6-BC7B-D1C960C27A4D}"/>
                  </a:ext>
                </a:extLst>
              </p:cNvPr>
              <p:cNvSpPr/>
              <p:nvPr/>
            </p:nvSpPr>
            <p:spPr>
              <a:xfrm>
                <a:off x="4406607" y="5513086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9" name="Freihandform: Form 2058">
                <a:extLst>
                  <a:ext uri="{FF2B5EF4-FFF2-40B4-BE49-F238E27FC236}">
                    <a16:creationId xmlns:a16="http://schemas.microsoft.com/office/drawing/2014/main" id="{9845D3BC-E1B6-4508-BD5A-C66771A36827}"/>
                  </a:ext>
                </a:extLst>
              </p:cNvPr>
              <p:cNvSpPr/>
              <p:nvPr/>
            </p:nvSpPr>
            <p:spPr>
              <a:xfrm>
                <a:off x="4580367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0" name="Freihandform: Form 2059">
                <a:extLst>
                  <a:ext uri="{FF2B5EF4-FFF2-40B4-BE49-F238E27FC236}">
                    <a16:creationId xmlns:a16="http://schemas.microsoft.com/office/drawing/2014/main" id="{A1B2716B-4E72-4B6A-A8E3-6F2D0F57ADE5}"/>
                  </a:ext>
                </a:extLst>
              </p:cNvPr>
              <p:cNvSpPr/>
              <p:nvPr/>
            </p:nvSpPr>
            <p:spPr>
              <a:xfrm>
                <a:off x="4754128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1" name="Freihandform: Form 2060">
                <a:extLst>
                  <a:ext uri="{FF2B5EF4-FFF2-40B4-BE49-F238E27FC236}">
                    <a16:creationId xmlns:a16="http://schemas.microsoft.com/office/drawing/2014/main" id="{3DC35C52-3404-4146-AD6B-C2C969DF6EFE}"/>
                  </a:ext>
                </a:extLst>
              </p:cNvPr>
              <p:cNvSpPr/>
              <p:nvPr/>
            </p:nvSpPr>
            <p:spPr>
              <a:xfrm>
                <a:off x="4927888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2" name="Freihandform: Form 2061">
                <a:extLst>
                  <a:ext uri="{FF2B5EF4-FFF2-40B4-BE49-F238E27FC236}">
                    <a16:creationId xmlns:a16="http://schemas.microsoft.com/office/drawing/2014/main" id="{4EC1E8AB-26EA-4547-9D54-CCE87FCB7990}"/>
                  </a:ext>
                </a:extLst>
              </p:cNvPr>
              <p:cNvSpPr/>
              <p:nvPr/>
            </p:nvSpPr>
            <p:spPr>
              <a:xfrm>
                <a:off x="5101648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3" name="Freihandform: Form 2062">
                <a:extLst>
                  <a:ext uri="{FF2B5EF4-FFF2-40B4-BE49-F238E27FC236}">
                    <a16:creationId xmlns:a16="http://schemas.microsoft.com/office/drawing/2014/main" id="{DA287989-458B-4229-9DFD-5C2186359F33}"/>
                  </a:ext>
                </a:extLst>
              </p:cNvPr>
              <p:cNvSpPr/>
              <p:nvPr/>
            </p:nvSpPr>
            <p:spPr>
              <a:xfrm>
                <a:off x="5275426" y="5513086"/>
                <a:ext cx="138997" cy="271673"/>
              </a:xfrm>
              <a:custGeom>
                <a:avLst/>
                <a:gdLst>
                  <a:gd name="connsiteX0" fmla="*/ 0 w 138997"/>
                  <a:gd name="connsiteY0" fmla="*/ 271673 h 271673"/>
                  <a:gd name="connsiteX1" fmla="*/ 138998 w 138997"/>
                  <a:gd name="connsiteY1" fmla="*/ 271673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4" name="Freihandform: Form 2063">
                <a:extLst>
                  <a:ext uri="{FF2B5EF4-FFF2-40B4-BE49-F238E27FC236}">
                    <a16:creationId xmlns:a16="http://schemas.microsoft.com/office/drawing/2014/main" id="{83390951-1FB5-41D0-AB56-B3C7B9F30D01}"/>
                  </a:ext>
                </a:extLst>
              </p:cNvPr>
              <p:cNvSpPr/>
              <p:nvPr/>
            </p:nvSpPr>
            <p:spPr>
              <a:xfrm>
                <a:off x="5449186" y="5350071"/>
                <a:ext cx="138998" cy="380349"/>
              </a:xfrm>
              <a:custGeom>
                <a:avLst/>
                <a:gdLst>
                  <a:gd name="connsiteX0" fmla="*/ 0 w 138998"/>
                  <a:gd name="connsiteY0" fmla="*/ 380350 h 380349"/>
                  <a:gd name="connsiteX1" fmla="*/ 138998 w 138998"/>
                  <a:gd name="connsiteY1" fmla="*/ 380350 h 380349"/>
                  <a:gd name="connsiteX2" fmla="*/ 138998 w 138998"/>
                  <a:gd name="connsiteY2" fmla="*/ 0 h 380349"/>
                  <a:gd name="connsiteX3" fmla="*/ 0 w 138998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380349">
                    <a:moveTo>
                      <a:pt x="0" y="380350"/>
                    </a:moveTo>
                    <a:lnTo>
                      <a:pt x="138998" y="38035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5" name="Freihandform: Form 2064">
                <a:extLst>
                  <a:ext uri="{FF2B5EF4-FFF2-40B4-BE49-F238E27FC236}">
                    <a16:creationId xmlns:a16="http://schemas.microsoft.com/office/drawing/2014/main" id="{CEDCE185-B812-4614-988B-5F035782BACE}"/>
                  </a:ext>
                </a:extLst>
              </p:cNvPr>
              <p:cNvSpPr/>
              <p:nvPr/>
            </p:nvSpPr>
            <p:spPr>
              <a:xfrm>
                <a:off x="5622946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6" name="Freihandform: Form 2065">
                <a:extLst>
                  <a:ext uri="{FF2B5EF4-FFF2-40B4-BE49-F238E27FC236}">
                    <a16:creationId xmlns:a16="http://schemas.microsoft.com/office/drawing/2014/main" id="{0356E18B-6ACB-4E8B-B23C-0B1133DF12A0}"/>
                  </a:ext>
                </a:extLst>
              </p:cNvPr>
              <p:cNvSpPr/>
              <p:nvPr/>
            </p:nvSpPr>
            <p:spPr>
              <a:xfrm>
                <a:off x="579670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7" name="Freihandform: Form 2066">
                <a:extLst>
                  <a:ext uri="{FF2B5EF4-FFF2-40B4-BE49-F238E27FC236}">
                    <a16:creationId xmlns:a16="http://schemas.microsoft.com/office/drawing/2014/main" id="{15FA7A75-BD89-4E54-B9EB-2398243FDA99}"/>
                  </a:ext>
                </a:extLst>
              </p:cNvPr>
              <p:cNvSpPr/>
              <p:nvPr/>
            </p:nvSpPr>
            <p:spPr>
              <a:xfrm>
                <a:off x="5970467" y="5458747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8" name="Freihandform: Form 2067">
                <a:extLst>
                  <a:ext uri="{FF2B5EF4-FFF2-40B4-BE49-F238E27FC236}">
                    <a16:creationId xmlns:a16="http://schemas.microsoft.com/office/drawing/2014/main" id="{46794A19-4E02-44EC-81E3-FAB74243D83E}"/>
                  </a:ext>
                </a:extLst>
              </p:cNvPr>
              <p:cNvSpPr/>
              <p:nvPr/>
            </p:nvSpPr>
            <p:spPr>
              <a:xfrm>
                <a:off x="614422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9" name="Freihandform: Form 2068">
                <a:extLst>
                  <a:ext uri="{FF2B5EF4-FFF2-40B4-BE49-F238E27FC236}">
                    <a16:creationId xmlns:a16="http://schemas.microsoft.com/office/drawing/2014/main" id="{D47BF8BB-46DD-4316-9640-2F6FB01B2DF5}"/>
                  </a:ext>
                </a:extLst>
              </p:cNvPr>
              <p:cNvSpPr/>
              <p:nvPr/>
            </p:nvSpPr>
            <p:spPr>
              <a:xfrm>
                <a:off x="6318004" y="5730421"/>
                <a:ext cx="138998" cy="54338"/>
              </a:xfrm>
              <a:custGeom>
                <a:avLst/>
                <a:gdLst>
                  <a:gd name="connsiteX0" fmla="*/ 0 w 138998"/>
                  <a:gd name="connsiteY0" fmla="*/ 54338 h 54338"/>
                  <a:gd name="connsiteX1" fmla="*/ 138998 w 138998"/>
                  <a:gd name="connsiteY1" fmla="*/ 54338 h 54338"/>
                  <a:gd name="connsiteX2" fmla="*/ 138998 w 138998"/>
                  <a:gd name="connsiteY2" fmla="*/ 0 h 54338"/>
                  <a:gd name="connsiteX3" fmla="*/ 0 w 138998"/>
                  <a:gd name="connsiteY3" fmla="*/ 0 h 5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38">
                    <a:moveTo>
                      <a:pt x="0" y="54338"/>
                    </a:moveTo>
                    <a:lnTo>
                      <a:pt x="138998" y="54338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0" name="Freihandform: Form 2069">
                <a:extLst>
                  <a:ext uri="{FF2B5EF4-FFF2-40B4-BE49-F238E27FC236}">
                    <a16:creationId xmlns:a16="http://schemas.microsoft.com/office/drawing/2014/main" id="{5FBC5AF1-DA11-403A-BA00-D1CB309C04E0}"/>
                  </a:ext>
                </a:extLst>
              </p:cNvPr>
              <p:cNvSpPr/>
              <p:nvPr/>
            </p:nvSpPr>
            <p:spPr>
              <a:xfrm>
                <a:off x="6491765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1" name="Freihandform: Form 2070">
                <a:extLst>
                  <a:ext uri="{FF2B5EF4-FFF2-40B4-BE49-F238E27FC236}">
                    <a16:creationId xmlns:a16="http://schemas.microsoft.com/office/drawing/2014/main" id="{617C679C-D3FF-4B65-9BB3-62407C15AFF8}"/>
                  </a:ext>
                </a:extLst>
              </p:cNvPr>
              <p:cNvSpPr/>
              <p:nvPr/>
            </p:nvSpPr>
            <p:spPr>
              <a:xfrm>
                <a:off x="6665525" y="5676083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2" name="Freihandform: Form 2071">
                <a:extLst>
                  <a:ext uri="{FF2B5EF4-FFF2-40B4-BE49-F238E27FC236}">
                    <a16:creationId xmlns:a16="http://schemas.microsoft.com/office/drawing/2014/main" id="{7722EFC2-85FE-4C5B-A620-FB0508D1140A}"/>
                  </a:ext>
                </a:extLst>
              </p:cNvPr>
              <p:cNvSpPr/>
              <p:nvPr/>
            </p:nvSpPr>
            <p:spPr>
              <a:xfrm>
                <a:off x="892445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3" name="Freihandform: Form 2072">
                <a:extLst>
                  <a:ext uri="{FF2B5EF4-FFF2-40B4-BE49-F238E27FC236}">
                    <a16:creationId xmlns:a16="http://schemas.microsoft.com/office/drawing/2014/main" id="{7E054947-5B2E-4D1D-BC7E-0FF17DED906E}"/>
                  </a:ext>
                </a:extLst>
              </p:cNvPr>
              <p:cNvSpPr/>
              <p:nvPr/>
            </p:nvSpPr>
            <p:spPr>
              <a:xfrm>
                <a:off x="909821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4 w 139014"/>
                  <a:gd name="connsiteY1" fmla="*/ 108659 h 108659"/>
                  <a:gd name="connsiteX2" fmla="*/ 139014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4" y="108659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4" name="Freihandform: Form 2073">
                <a:extLst>
                  <a:ext uri="{FF2B5EF4-FFF2-40B4-BE49-F238E27FC236}">
                    <a16:creationId xmlns:a16="http://schemas.microsoft.com/office/drawing/2014/main" id="{9323BE55-2BB7-450A-AC76-3DD3A64706F5}"/>
                  </a:ext>
                </a:extLst>
              </p:cNvPr>
              <p:cNvSpPr/>
              <p:nvPr/>
            </p:nvSpPr>
            <p:spPr>
              <a:xfrm>
                <a:off x="9271980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5" name="Freihandform: Form 2074">
                <a:extLst>
                  <a:ext uri="{FF2B5EF4-FFF2-40B4-BE49-F238E27FC236}">
                    <a16:creationId xmlns:a16="http://schemas.microsoft.com/office/drawing/2014/main" id="{6C338805-6439-4478-A166-A6D97FA0BE3C}"/>
                  </a:ext>
                </a:extLst>
              </p:cNvPr>
              <p:cNvSpPr/>
              <p:nvPr/>
            </p:nvSpPr>
            <p:spPr>
              <a:xfrm>
                <a:off x="944574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6" name="Freihandform: Form 2075">
                <a:extLst>
                  <a:ext uri="{FF2B5EF4-FFF2-40B4-BE49-F238E27FC236}">
                    <a16:creationId xmlns:a16="http://schemas.microsoft.com/office/drawing/2014/main" id="{8E61ECBE-3FDA-4D37-B4B7-04B2C452FBB6}"/>
                  </a:ext>
                </a:extLst>
              </p:cNvPr>
              <p:cNvSpPr/>
              <p:nvPr/>
            </p:nvSpPr>
            <p:spPr>
              <a:xfrm>
                <a:off x="961950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7" name="Freihandform: Form 2076">
                <a:extLst>
                  <a:ext uri="{FF2B5EF4-FFF2-40B4-BE49-F238E27FC236}">
                    <a16:creationId xmlns:a16="http://schemas.microsoft.com/office/drawing/2014/main" id="{AA1CD8AA-A8BD-4BE0-B431-8C0EAE54F19E}"/>
                  </a:ext>
                </a:extLst>
              </p:cNvPr>
              <p:cNvSpPr/>
              <p:nvPr/>
            </p:nvSpPr>
            <p:spPr>
              <a:xfrm>
                <a:off x="9793277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8" name="Freihandform: Form 2077">
                <a:extLst>
                  <a:ext uri="{FF2B5EF4-FFF2-40B4-BE49-F238E27FC236}">
                    <a16:creationId xmlns:a16="http://schemas.microsoft.com/office/drawing/2014/main" id="{6B971599-C116-49EB-A1B6-1592C50A63FF}"/>
                  </a:ext>
                </a:extLst>
              </p:cNvPr>
              <p:cNvSpPr/>
              <p:nvPr/>
            </p:nvSpPr>
            <p:spPr>
              <a:xfrm>
                <a:off x="9967037" y="5676083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9" name="Freihandform: Form 2078">
                <a:extLst>
                  <a:ext uri="{FF2B5EF4-FFF2-40B4-BE49-F238E27FC236}">
                    <a16:creationId xmlns:a16="http://schemas.microsoft.com/office/drawing/2014/main" id="{5C510256-5DD1-4E65-8C44-B924E5BBD845}"/>
                  </a:ext>
                </a:extLst>
              </p:cNvPr>
              <p:cNvSpPr/>
              <p:nvPr/>
            </p:nvSpPr>
            <p:spPr>
              <a:xfrm>
                <a:off x="10140797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6 w 139015"/>
                  <a:gd name="connsiteY1" fmla="*/ 108676 h 108676"/>
                  <a:gd name="connsiteX2" fmla="*/ 139016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6" y="108676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0" name="Freihandform: Form 2079">
                <a:extLst>
                  <a:ext uri="{FF2B5EF4-FFF2-40B4-BE49-F238E27FC236}">
                    <a16:creationId xmlns:a16="http://schemas.microsoft.com/office/drawing/2014/main" id="{8335092B-BD5B-4096-941D-7CF0CB392FE5}"/>
                  </a:ext>
                </a:extLst>
              </p:cNvPr>
              <p:cNvSpPr/>
              <p:nvPr/>
            </p:nvSpPr>
            <p:spPr>
              <a:xfrm>
                <a:off x="1031455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1" name="Freihandform: Form 2080">
                <a:extLst>
                  <a:ext uri="{FF2B5EF4-FFF2-40B4-BE49-F238E27FC236}">
                    <a16:creationId xmlns:a16="http://schemas.microsoft.com/office/drawing/2014/main" id="{9226C003-CD33-4B98-8EA0-AA0637D59B69}"/>
                  </a:ext>
                </a:extLst>
              </p:cNvPr>
              <p:cNvSpPr/>
              <p:nvPr/>
            </p:nvSpPr>
            <p:spPr>
              <a:xfrm>
                <a:off x="1048831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2" name="Freihandform: Form 2081">
                <a:extLst>
                  <a:ext uri="{FF2B5EF4-FFF2-40B4-BE49-F238E27FC236}">
                    <a16:creationId xmlns:a16="http://schemas.microsoft.com/office/drawing/2014/main" id="{8A03F3CF-87A5-4A13-9615-33D656DE07C8}"/>
                  </a:ext>
                </a:extLst>
              </p:cNvPr>
              <p:cNvSpPr/>
              <p:nvPr/>
            </p:nvSpPr>
            <p:spPr>
              <a:xfrm>
                <a:off x="10662078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3" name="Freihandform: Form 2082">
                <a:extLst>
                  <a:ext uri="{FF2B5EF4-FFF2-40B4-BE49-F238E27FC236}">
                    <a16:creationId xmlns:a16="http://schemas.microsoft.com/office/drawing/2014/main" id="{CA3FC19D-62F2-40C9-B1EC-0C07FD90A8C9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4" name="Freihandform: Form 2083">
                <a:extLst>
                  <a:ext uri="{FF2B5EF4-FFF2-40B4-BE49-F238E27FC236}">
                    <a16:creationId xmlns:a16="http://schemas.microsoft.com/office/drawing/2014/main" id="{7C51EC07-AD9E-4E7E-B2E5-2343CDB6D168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5" name="Freihandform: Form 2084">
                <a:extLst>
                  <a:ext uri="{FF2B5EF4-FFF2-40B4-BE49-F238E27FC236}">
                    <a16:creationId xmlns:a16="http://schemas.microsoft.com/office/drawing/2014/main" id="{0969862A-37F8-4346-B383-340352A0E1E9}"/>
                  </a:ext>
                </a:extLst>
              </p:cNvPr>
              <p:cNvSpPr/>
              <p:nvPr/>
            </p:nvSpPr>
            <p:spPr>
              <a:xfrm>
                <a:off x="2147675" y="5404409"/>
                <a:ext cx="139010" cy="108676"/>
              </a:xfrm>
              <a:custGeom>
                <a:avLst/>
                <a:gdLst>
                  <a:gd name="connsiteX0" fmla="*/ 0 w 139010"/>
                  <a:gd name="connsiteY0" fmla="*/ 108676 h 108676"/>
                  <a:gd name="connsiteX1" fmla="*/ 139010 w 139010"/>
                  <a:gd name="connsiteY1" fmla="*/ 108676 h 108676"/>
                  <a:gd name="connsiteX2" fmla="*/ 139010 w 139010"/>
                  <a:gd name="connsiteY2" fmla="*/ 0 h 108676"/>
                  <a:gd name="connsiteX3" fmla="*/ 0 w 139010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08676">
                    <a:moveTo>
                      <a:pt x="0" y="108676"/>
                    </a:moveTo>
                    <a:lnTo>
                      <a:pt x="139010" y="108676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6" name="Freihandform: Form 2085">
                <a:extLst>
                  <a:ext uri="{FF2B5EF4-FFF2-40B4-BE49-F238E27FC236}">
                    <a16:creationId xmlns:a16="http://schemas.microsoft.com/office/drawing/2014/main" id="{92688C1A-7AA4-44B7-B97B-DEACA468472E}"/>
                  </a:ext>
                </a:extLst>
              </p:cNvPr>
              <p:cNvSpPr/>
              <p:nvPr/>
            </p:nvSpPr>
            <p:spPr>
              <a:xfrm>
                <a:off x="2321434" y="5458747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7" name="Freihandform: Form 2086">
                <a:extLst>
                  <a:ext uri="{FF2B5EF4-FFF2-40B4-BE49-F238E27FC236}">
                    <a16:creationId xmlns:a16="http://schemas.microsoft.com/office/drawing/2014/main" id="{93AEC7C2-B740-4D27-9F02-B53D5303DAE9}"/>
                  </a:ext>
                </a:extLst>
              </p:cNvPr>
              <p:cNvSpPr/>
              <p:nvPr/>
            </p:nvSpPr>
            <p:spPr>
              <a:xfrm>
                <a:off x="2495194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8" name="Freihandform: Form 2087">
                <a:extLst>
                  <a:ext uri="{FF2B5EF4-FFF2-40B4-BE49-F238E27FC236}">
                    <a16:creationId xmlns:a16="http://schemas.microsoft.com/office/drawing/2014/main" id="{C0DB0982-1EC1-43F9-8CC3-5712747A25AB}"/>
                  </a:ext>
                </a:extLst>
              </p:cNvPr>
              <p:cNvSpPr/>
              <p:nvPr/>
            </p:nvSpPr>
            <p:spPr>
              <a:xfrm>
                <a:off x="2668971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9" name="Freihandform: Form 2088">
                <a:extLst>
                  <a:ext uri="{FF2B5EF4-FFF2-40B4-BE49-F238E27FC236}">
                    <a16:creationId xmlns:a16="http://schemas.microsoft.com/office/drawing/2014/main" id="{CDC7C721-BFC3-464D-84B8-07540AC05644}"/>
                  </a:ext>
                </a:extLst>
              </p:cNvPr>
              <p:cNvSpPr/>
              <p:nvPr/>
            </p:nvSpPr>
            <p:spPr>
              <a:xfrm>
                <a:off x="2842731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0" name="Freihandform: Form 2089">
                <a:extLst>
                  <a:ext uri="{FF2B5EF4-FFF2-40B4-BE49-F238E27FC236}">
                    <a16:creationId xmlns:a16="http://schemas.microsoft.com/office/drawing/2014/main" id="{7D816488-131E-4C8B-BAB3-1B7FB606967D}"/>
                  </a:ext>
                </a:extLst>
              </p:cNvPr>
              <p:cNvSpPr/>
              <p:nvPr/>
            </p:nvSpPr>
            <p:spPr>
              <a:xfrm>
                <a:off x="3016491" y="5404409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1" name="Freihandform: Form 2090">
                <a:extLst>
                  <a:ext uri="{FF2B5EF4-FFF2-40B4-BE49-F238E27FC236}">
                    <a16:creationId xmlns:a16="http://schemas.microsoft.com/office/drawing/2014/main" id="{E41A4A0F-FB47-483D-94FD-AB8BE97FD9B1}"/>
                  </a:ext>
                </a:extLst>
              </p:cNvPr>
              <p:cNvSpPr/>
              <p:nvPr/>
            </p:nvSpPr>
            <p:spPr>
              <a:xfrm>
                <a:off x="319025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2" name="Freihandform: Form 2091">
                <a:extLst>
                  <a:ext uri="{FF2B5EF4-FFF2-40B4-BE49-F238E27FC236}">
                    <a16:creationId xmlns:a16="http://schemas.microsoft.com/office/drawing/2014/main" id="{657B5400-E9C3-4F1A-AF5B-83683A3DE234}"/>
                  </a:ext>
                </a:extLst>
              </p:cNvPr>
              <p:cNvSpPr/>
              <p:nvPr/>
            </p:nvSpPr>
            <p:spPr>
              <a:xfrm>
                <a:off x="336401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3" name="Freihandform: Form 2092">
                <a:extLst>
                  <a:ext uri="{FF2B5EF4-FFF2-40B4-BE49-F238E27FC236}">
                    <a16:creationId xmlns:a16="http://schemas.microsoft.com/office/drawing/2014/main" id="{AEC29957-FB78-4F4A-A135-A83DE372BE47}"/>
                  </a:ext>
                </a:extLst>
              </p:cNvPr>
              <p:cNvSpPr/>
              <p:nvPr/>
            </p:nvSpPr>
            <p:spPr>
              <a:xfrm>
                <a:off x="3537789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4" name="Freihandform: Form 2093">
                <a:extLst>
                  <a:ext uri="{FF2B5EF4-FFF2-40B4-BE49-F238E27FC236}">
                    <a16:creationId xmlns:a16="http://schemas.microsoft.com/office/drawing/2014/main" id="{89104A56-B9AF-49D4-9263-57F99A010707}"/>
                  </a:ext>
                </a:extLst>
              </p:cNvPr>
              <p:cNvSpPr/>
              <p:nvPr/>
            </p:nvSpPr>
            <p:spPr>
              <a:xfrm>
                <a:off x="3711549" y="5350071"/>
                <a:ext cx="139014" cy="217352"/>
              </a:xfrm>
              <a:custGeom>
                <a:avLst/>
                <a:gdLst>
                  <a:gd name="connsiteX0" fmla="*/ 0 w 139014"/>
                  <a:gd name="connsiteY0" fmla="*/ 217352 h 217352"/>
                  <a:gd name="connsiteX1" fmla="*/ 139015 w 139014"/>
                  <a:gd name="connsiteY1" fmla="*/ 217352 h 217352"/>
                  <a:gd name="connsiteX2" fmla="*/ 139015 w 139014"/>
                  <a:gd name="connsiteY2" fmla="*/ 0 h 217352"/>
                  <a:gd name="connsiteX3" fmla="*/ 0 w 139014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5" name="Freihandform: Form 2094">
                <a:extLst>
                  <a:ext uri="{FF2B5EF4-FFF2-40B4-BE49-F238E27FC236}">
                    <a16:creationId xmlns:a16="http://schemas.microsoft.com/office/drawing/2014/main" id="{4D843613-76CF-41DA-A8C2-2490380A5996}"/>
                  </a:ext>
                </a:extLst>
              </p:cNvPr>
              <p:cNvSpPr/>
              <p:nvPr/>
            </p:nvSpPr>
            <p:spPr>
              <a:xfrm>
                <a:off x="3885310" y="5295750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6" name="Freihandform: Form 2095">
                <a:extLst>
                  <a:ext uri="{FF2B5EF4-FFF2-40B4-BE49-F238E27FC236}">
                    <a16:creationId xmlns:a16="http://schemas.microsoft.com/office/drawing/2014/main" id="{ABA7C991-9BB0-4F45-9B05-A6B1E6C7F5CC}"/>
                  </a:ext>
                </a:extLst>
              </p:cNvPr>
              <p:cNvSpPr/>
              <p:nvPr/>
            </p:nvSpPr>
            <p:spPr>
              <a:xfrm>
                <a:off x="4059070" y="5241412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7" name="Freihandform: Form 2096">
                <a:extLst>
                  <a:ext uri="{FF2B5EF4-FFF2-40B4-BE49-F238E27FC236}">
                    <a16:creationId xmlns:a16="http://schemas.microsoft.com/office/drawing/2014/main" id="{A2D1A658-2AED-4E71-8550-EC9E51F7EB79}"/>
                  </a:ext>
                </a:extLst>
              </p:cNvPr>
              <p:cNvSpPr/>
              <p:nvPr/>
            </p:nvSpPr>
            <p:spPr>
              <a:xfrm>
                <a:off x="4232830" y="5078414"/>
                <a:ext cx="139014" cy="434671"/>
              </a:xfrm>
              <a:custGeom>
                <a:avLst/>
                <a:gdLst>
                  <a:gd name="connsiteX0" fmla="*/ 0 w 139014"/>
                  <a:gd name="connsiteY0" fmla="*/ 434671 h 434671"/>
                  <a:gd name="connsiteX1" fmla="*/ 139015 w 139014"/>
                  <a:gd name="connsiteY1" fmla="*/ 434671 h 434671"/>
                  <a:gd name="connsiteX2" fmla="*/ 139015 w 139014"/>
                  <a:gd name="connsiteY2" fmla="*/ 0 h 434671"/>
                  <a:gd name="connsiteX3" fmla="*/ 0 w 139014"/>
                  <a:gd name="connsiteY3" fmla="*/ 0 h 434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1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8" name="Freihandform: Form 2097">
                <a:extLst>
                  <a:ext uri="{FF2B5EF4-FFF2-40B4-BE49-F238E27FC236}">
                    <a16:creationId xmlns:a16="http://schemas.microsoft.com/office/drawing/2014/main" id="{A247FA80-C79C-47B8-A31D-66EF34CC8B7F}"/>
                  </a:ext>
                </a:extLst>
              </p:cNvPr>
              <p:cNvSpPr/>
              <p:nvPr/>
            </p:nvSpPr>
            <p:spPr>
              <a:xfrm>
                <a:off x="4406607" y="5024076"/>
                <a:ext cx="138998" cy="489009"/>
              </a:xfrm>
              <a:custGeom>
                <a:avLst/>
                <a:gdLst>
                  <a:gd name="connsiteX0" fmla="*/ 0 w 138998"/>
                  <a:gd name="connsiteY0" fmla="*/ 489009 h 489009"/>
                  <a:gd name="connsiteX1" fmla="*/ 138998 w 138998"/>
                  <a:gd name="connsiteY1" fmla="*/ 489009 h 489009"/>
                  <a:gd name="connsiteX2" fmla="*/ 138998 w 138998"/>
                  <a:gd name="connsiteY2" fmla="*/ 0 h 489009"/>
                  <a:gd name="connsiteX3" fmla="*/ 0 w 138998"/>
                  <a:gd name="connsiteY3" fmla="*/ 0 h 489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489009">
                    <a:moveTo>
                      <a:pt x="0" y="489009"/>
                    </a:moveTo>
                    <a:lnTo>
                      <a:pt x="138998" y="48900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9" name="Freihandform: Form 2098">
                <a:extLst>
                  <a:ext uri="{FF2B5EF4-FFF2-40B4-BE49-F238E27FC236}">
                    <a16:creationId xmlns:a16="http://schemas.microsoft.com/office/drawing/2014/main" id="{A1EAA197-72A2-486B-9383-97F7651FE57C}"/>
                  </a:ext>
                </a:extLst>
              </p:cNvPr>
              <p:cNvSpPr/>
              <p:nvPr/>
            </p:nvSpPr>
            <p:spPr>
              <a:xfrm>
                <a:off x="4580367" y="5132736"/>
                <a:ext cx="139014" cy="380349"/>
              </a:xfrm>
              <a:custGeom>
                <a:avLst/>
                <a:gdLst>
                  <a:gd name="connsiteX0" fmla="*/ 0 w 139014"/>
                  <a:gd name="connsiteY0" fmla="*/ 380350 h 380349"/>
                  <a:gd name="connsiteX1" fmla="*/ 139015 w 139014"/>
                  <a:gd name="connsiteY1" fmla="*/ 380350 h 380349"/>
                  <a:gd name="connsiteX2" fmla="*/ 139015 w 139014"/>
                  <a:gd name="connsiteY2" fmla="*/ 0 h 380349"/>
                  <a:gd name="connsiteX3" fmla="*/ 0 w 139014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49">
                    <a:moveTo>
                      <a:pt x="0" y="380350"/>
                    </a:moveTo>
                    <a:lnTo>
                      <a:pt x="139015" y="38035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0" name="Freihandform: Form 2099">
                <a:extLst>
                  <a:ext uri="{FF2B5EF4-FFF2-40B4-BE49-F238E27FC236}">
                    <a16:creationId xmlns:a16="http://schemas.microsoft.com/office/drawing/2014/main" id="{11479B6E-5233-4786-BA5E-C889E9F49A0B}"/>
                  </a:ext>
                </a:extLst>
              </p:cNvPr>
              <p:cNvSpPr/>
              <p:nvPr/>
            </p:nvSpPr>
            <p:spPr>
              <a:xfrm>
                <a:off x="4754128" y="5241412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1" name="Freihandform: Form 2100">
                <a:extLst>
                  <a:ext uri="{FF2B5EF4-FFF2-40B4-BE49-F238E27FC236}">
                    <a16:creationId xmlns:a16="http://schemas.microsoft.com/office/drawing/2014/main" id="{2D1C040F-9E6D-4D28-B596-4CF7140666F3}"/>
                  </a:ext>
                </a:extLst>
              </p:cNvPr>
              <p:cNvSpPr/>
              <p:nvPr/>
            </p:nvSpPr>
            <p:spPr>
              <a:xfrm>
                <a:off x="492788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2" name="Freihandform: Form 2101">
                <a:extLst>
                  <a:ext uri="{FF2B5EF4-FFF2-40B4-BE49-F238E27FC236}">
                    <a16:creationId xmlns:a16="http://schemas.microsoft.com/office/drawing/2014/main" id="{80261F22-69FD-428E-8626-D9BEF25CE2C0}"/>
                  </a:ext>
                </a:extLst>
              </p:cNvPr>
              <p:cNvSpPr/>
              <p:nvPr/>
            </p:nvSpPr>
            <p:spPr>
              <a:xfrm>
                <a:off x="5101648" y="5295750"/>
                <a:ext cx="139015" cy="325994"/>
              </a:xfrm>
              <a:custGeom>
                <a:avLst/>
                <a:gdLst>
                  <a:gd name="connsiteX0" fmla="*/ 0 w 139015"/>
                  <a:gd name="connsiteY0" fmla="*/ 325995 h 325994"/>
                  <a:gd name="connsiteX1" fmla="*/ 139015 w 139015"/>
                  <a:gd name="connsiteY1" fmla="*/ 325995 h 325994"/>
                  <a:gd name="connsiteX2" fmla="*/ 139015 w 139015"/>
                  <a:gd name="connsiteY2" fmla="*/ 0 h 325994"/>
                  <a:gd name="connsiteX3" fmla="*/ 0 w 139015"/>
                  <a:gd name="connsiteY3" fmla="*/ 0 h 32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325994">
                    <a:moveTo>
                      <a:pt x="0" y="325995"/>
                    </a:moveTo>
                    <a:lnTo>
                      <a:pt x="139015" y="32599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3" name="Freihandform: Form 2102">
                <a:extLst>
                  <a:ext uri="{FF2B5EF4-FFF2-40B4-BE49-F238E27FC236}">
                    <a16:creationId xmlns:a16="http://schemas.microsoft.com/office/drawing/2014/main" id="{6E28C13C-1295-4F15-996F-4BDFC623856C}"/>
                  </a:ext>
                </a:extLst>
              </p:cNvPr>
              <p:cNvSpPr/>
              <p:nvPr/>
            </p:nvSpPr>
            <p:spPr>
              <a:xfrm>
                <a:off x="5275426" y="5241412"/>
                <a:ext cx="138997" cy="271673"/>
              </a:xfrm>
              <a:custGeom>
                <a:avLst/>
                <a:gdLst>
                  <a:gd name="connsiteX0" fmla="*/ 0 w 138997"/>
                  <a:gd name="connsiteY0" fmla="*/ 271674 h 271673"/>
                  <a:gd name="connsiteX1" fmla="*/ 138998 w 138997"/>
                  <a:gd name="connsiteY1" fmla="*/ 271674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4"/>
                    </a:moveTo>
                    <a:lnTo>
                      <a:pt x="138998" y="27167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4" name="Freihandform: Form 2103">
                <a:extLst>
                  <a:ext uri="{FF2B5EF4-FFF2-40B4-BE49-F238E27FC236}">
                    <a16:creationId xmlns:a16="http://schemas.microsoft.com/office/drawing/2014/main" id="{A0A1A32C-3879-471D-86A6-24B7D4FDC665}"/>
                  </a:ext>
                </a:extLst>
              </p:cNvPr>
              <p:cNvSpPr/>
              <p:nvPr/>
            </p:nvSpPr>
            <p:spPr>
              <a:xfrm>
                <a:off x="5449186" y="5078414"/>
                <a:ext cx="138998" cy="271656"/>
              </a:xfrm>
              <a:custGeom>
                <a:avLst/>
                <a:gdLst>
                  <a:gd name="connsiteX0" fmla="*/ 0 w 138998"/>
                  <a:gd name="connsiteY0" fmla="*/ 271657 h 271656"/>
                  <a:gd name="connsiteX1" fmla="*/ 138998 w 138998"/>
                  <a:gd name="connsiteY1" fmla="*/ 271657 h 271656"/>
                  <a:gd name="connsiteX2" fmla="*/ 138998 w 138998"/>
                  <a:gd name="connsiteY2" fmla="*/ 0 h 271656"/>
                  <a:gd name="connsiteX3" fmla="*/ 0 w 138998"/>
                  <a:gd name="connsiteY3" fmla="*/ 0 h 27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56">
                    <a:moveTo>
                      <a:pt x="0" y="271657"/>
                    </a:moveTo>
                    <a:lnTo>
                      <a:pt x="138998" y="27165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5" name="Freihandform: Form 2104">
                <a:extLst>
                  <a:ext uri="{FF2B5EF4-FFF2-40B4-BE49-F238E27FC236}">
                    <a16:creationId xmlns:a16="http://schemas.microsoft.com/office/drawing/2014/main" id="{902E9A14-4D4F-40AF-80E4-97075B96B3A4}"/>
                  </a:ext>
                </a:extLst>
              </p:cNvPr>
              <p:cNvSpPr/>
              <p:nvPr/>
            </p:nvSpPr>
            <p:spPr>
              <a:xfrm>
                <a:off x="5622946" y="5132736"/>
                <a:ext cx="139014" cy="326011"/>
              </a:xfrm>
              <a:custGeom>
                <a:avLst/>
                <a:gdLst>
                  <a:gd name="connsiteX0" fmla="*/ 0 w 139014"/>
                  <a:gd name="connsiteY0" fmla="*/ 326011 h 326011"/>
                  <a:gd name="connsiteX1" fmla="*/ 139015 w 139014"/>
                  <a:gd name="connsiteY1" fmla="*/ 326011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1"/>
                    </a:moveTo>
                    <a:lnTo>
                      <a:pt x="139015" y="32601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6" name="Freihandform: Form 2105">
                <a:extLst>
                  <a:ext uri="{FF2B5EF4-FFF2-40B4-BE49-F238E27FC236}">
                    <a16:creationId xmlns:a16="http://schemas.microsoft.com/office/drawing/2014/main" id="{15CEB9A5-3212-4D66-973D-0E91B3A3F62C}"/>
                  </a:ext>
                </a:extLst>
              </p:cNvPr>
              <p:cNvSpPr/>
              <p:nvPr/>
            </p:nvSpPr>
            <p:spPr>
              <a:xfrm>
                <a:off x="5796707" y="5024076"/>
                <a:ext cx="139014" cy="434670"/>
              </a:xfrm>
              <a:custGeom>
                <a:avLst/>
                <a:gdLst>
                  <a:gd name="connsiteX0" fmla="*/ 0 w 139014"/>
                  <a:gd name="connsiteY0" fmla="*/ 434671 h 434670"/>
                  <a:gd name="connsiteX1" fmla="*/ 139015 w 139014"/>
                  <a:gd name="connsiteY1" fmla="*/ 434671 h 434670"/>
                  <a:gd name="connsiteX2" fmla="*/ 139015 w 139014"/>
                  <a:gd name="connsiteY2" fmla="*/ 0 h 434670"/>
                  <a:gd name="connsiteX3" fmla="*/ 0 w 139014"/>
                  <a:gd name="connsiteY3" fmla="*/ 0 h 43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0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7" name="Freihandform: Form 2106">
                <a:extLst>
                  <a:ext uri="{FF2B5EF4-FFF2-40B4-BE49-F238E27FC236}">
                    <a16:creationId xmlns:a16="http://schemas.microsoft.com/office/drawing/2014/main" id="{8FA335F9-0750-42AB-B2BA-6ACBE88FD72A}"/>
                  </a:ext>
                </a:extLst>
              </p:cNvPr>
              <p:cNvSpPr/>
              <p:nvPr/>
            </p:nvSpPr>
            <p:spPr>
              <a:xfrm>
                <a:off x="597046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8" name="Freihandform: Form 2107">
                <a:extLst>
                  <a:ext uri="{FF2B5EF4-FFF2-40B4-BE49-F238E27FC236}">
                    <a16:creationId xmlns:a16="http://schemas.microsoft.com/office/drawing/2014/main" id="{B3F874E3-A4FB-4A55-950B-C32AC4D70713}"/>
                  </a:ext>
                </a:extLst>
              </p:cNvPr>
              <p:cNvSpPr/>
              <p:nvPr/>
            </p:nvSpPr>
            <p:spPr>
              <a:xfrm>
                <a:off x="614422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9" name="Freihandform: Form 2108">
                <a:extLst>
                  <a:ext uri="{FF2B5EF4-FFF2-40B4-BE49-F238E27FC236}">
                    <a16:creationId xmlns:a16="http://schemas.microsoft.com/office/drawing/2014/main" id="{9646CE17-5643-4CB9-843D-9289588387BB}"/>
                  </a:ext>
                </a:extLst>
              </p:cNvPr>
              <p:cNvSpPr/>
              <p:nvPr/>
            </p:nvSpPr>
            <p:spPr>
              <a:xfrm>
                <a:off x="6318004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0" name="Freihandform: Form 2109">
                <a:extLst>
                  <a:ext uri="{FF2B5EF4-FFF2-40B4-BE49-F238E27FC236}">
                    <a16:creationId xmlns:a16="http://schemas.microsoft.com/office/drawing/2014/main" id="{9176A243-5E5C-481A-BB9E-74372191BD66}"/>
                  </a:ext>
                </a:extLst>
              </p:cNvPr>
              <p:cNvSpPr/>
              <p:nvPr/>
            </p:nvSpPr>
            <p:spPr>
              <a:xfrm>
                <a:off x="6491765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1" name="Freihandform: Form 2110">
                <a:extLst>
                  <a:ext uri="{FF2B5EF4-FFF2-40B4-BE49-F238E27FC236}">
                    <a16:creationId xmlns:a16="http://schemas.microsoft.com/office/drawing/2014/main" id="{33DC5697-9E2C-4640-909F-479E49B53FB3}"/>
                  </a:ext>
                </a:extLst>
              </p:cNvPr>
              <p:cNvSpPr/>
              <p:nvPr/>
            </p:nvSpPr>
            <p:spPr>
              <a:xfrm>
                <a:off x="6665525" y="5567424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2" name="Freihandform: Form 2111">
                <a:extLst>
                  <a:ext uri="{FF2B5EF4-FFF2-40B4-BE49-F238E27FC236}">
                    <a16:creationId xmlns:a16="http://schemas.microsoft.com/office/drawing/2014/main" id="{AF49F2E7-3F50-422B-9D05-FBBCA6050014}"/>
                  </a:ext>
                </a:extLst>
              </p:cNvPr>
              <p:cNvSpPr/>
              <p:nvPr/>
            </p:nvSpPr>
            <p:spPr>
              <a:xfrm>
                <a:off x="8924459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3" name="Freihandform: Form 2112">
                <a:extLst>
                  <a:ext uri="{FF2B5EF4-FFF2-40B4-BE49-F238E27FC236}">
                    <a16:creationId xmlns:a16="http://schemas.microsoft.com/office/drawing/2014/main" id="{CDAC69D7-499D-4079-9A24-FFDEA6583740}"/>
                  </a:ext>
                </a:extLst>
              </p:cNvPr>
              <p:cNvSpPr/>
              <p:nvPr/>
            </p:nvSpPr>
            <p:spPr>
              <a:xfrm>
                <a:off x="9098219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4 w 139014"/>
                  <a:gd name="connsiteY1" fmla="*/ 108676 h 108676"/>
                  <a:gd name="connsiteX2" fmla="*/ 139014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4" y="108676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4" name="Freihandform: Form 2113">
                <a:extLst>
                  <a:ext uri="{FF2B5EF4-FFF2-40B4-BE49-F238E27FC236}">
                    <a16:creationId xmlns:a16="http://schemas.microsoft.com/office/drawing/2014/main" id="{1E01BCFB-EA6A-4793-968A-7DCBACE39761}"/>
                  </a:ext>
                </a:extLst>
              </p:cNvPr>
              <p:cNvSpPr/>
              <p:nvPr/>
            </p:nvSpPr>
            <p:spPr>
              <a:xfrm>
                <a:off x="9271980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5" name="Freihandform: Form 2114">
                <a:extLst>
                  <a:ext uri="{FF2B5EF4-FFF2-40B4-BE49-F238E27FC236}">
                    <a16:creationId xmlns:a16="http://schemas.microsoft.com/office/drawing/2014/main" id="{CB0A90B7-7B59-4CFD-9C12-D011A8418ACA}"/>
                  </a:ext>
                </a:extLst>
              </p:cNvPr>
              <p:cNvSpPr/>
              <p:nvPr/>
            </p:nvSpPr>
            <p:spPr>
              <a:xfrm>
                <a:off x="944574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6" name="Freihandform: Form 2115">
                <a:extLst>
                  <a:ext uri="{FF2B5EF4-FFF2-40B4-BE49-F238E27FC236}">
                    <a16:creationId xmlns:a16="http://schemas.microsoft.com/office/drawing/2014/main" id="{18EF7F34-46A3-4876-9184-E542F4C471D5}"/>
                  </a:ext>
                </a:extLst>
              </p:cNvPr>
              <p:cNvSpPr/>
              <p:nvPr/>
            </p:nvSpPr>
            <p:spPr>
              <a:xfrm>
                <a:off x="961950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7" name="Freihandform: Form 2116">
                <a:extLst>
                  <a:ext uri="{FF2B5EF4-FFF2-40B4-BE49-F238E27FC236}">
                    <a16:creationId xmlns:a16="http://schemas.microsoft.com/office/drawing/2014/main" id="{D4954637-7B2A-464B-8D5C-68251C6B912E}"/>
                  </a:ext>
                </a:extLst>
              </p:cNvPr>
              <p:cNvSpPr/>
              <p:nvPr/>
            </p:nvSpPr>
            <p:spPr>
              <a:xfrm>
                <a:off x="9793277" y="5513086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8" name="Freihandform: Form 2117">
                <a:extLst>
                  <a:ext uri="{FF2B5EF4-FFF2-40B4-BE49-F238E27FC236}">
                    <a16:creationId xmlns:a16="http://schemas.microsoft.com/office/drawing/2014/main" id="{BB5D71BC-E5E7-4C1B-A606-BF595DF20E39}"/>
                  </a:ext>
                </a:extLst>
              </p:cNvPr>
              <p:cNvSpPr/>
              <p:nvPr/>
            </p:nvSpPr>
            <p:spPr>
              <a:xfrm>
                <a:off x="9967037" y="5567424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9" name="Freihandform: Form 2118">
                <a:extLst>
                  <a:ext uri="{FF2B5EF4-FFF2-40B4-BE49-F238E27FC236}">
                    <a16:creationId xmlns:a16="http://schemas.microsoft.com/office/drawing/2014/main" id="{BCBE9F41-35EE-44B4-A133-54ABEF99D403}"/>
                  </a:ext>
                </a:extLst>
              </p:cNvPr>
              <p:cNvSpPr/>
              <p:nvPr/>
            </p:nvSpPr>
            <p:spPr>
              <a:xfrm>
                <a:off x="10140797" y="5513086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0" name="Freihandform: Form 2119">
                <a:extLst>
                  <a:ext uri="{FF2B5EF4-FFF2-40B4-BE49-F238E27FC236}">
                    <a16:creationId xmlns:a16="http://schemas.microsoft.com/office/drawing/2014/main" id="{818767B7-59C5-4E50-9A2C-3473FA71785D}"/>
                  </a:ext>
                </a:extLst>
              </p:cNvPr>
              <p:cNvSpPr/>
              <p:nvPr/>
            </p:nvSpPr>
            <p:spPr>
              <a:xfrm>
                <a:off x="1031455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1" name="Freihandform: Form 2120">
                <a:extLst>
                  <a:ext uri="{FF2B5EF4-FFF2-40B4-BE49-F238E27FC236}">
                    <a16:creationId xmlns:a16="http://schemas.microsoft.com/office/drawing/2014/main" id="{809E026B-084B-4D83-8DC1-24F80CC30C21}"/>
                  </a:ext>
                </a:extLst>
              </p:cNvPr>
              <p:cNvSpPr/>
              <p:nvPr/>
            </p:nvSpPr>
            <p:spPr>
              <a:xfrm>
                <a:off x="1048831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2" name="Freihandform: Form 2121">
                <a:extLst>
                  <a:ext uri="{FF2B5EF4-FFF2-40B4-BE49-F238E27FC236}">
                    <a16:creationId xmlns:a16="http://schemas.microsoft.com/office/drawing/2014/main" id="{A47F79C4-6234-4D3A-8CCE-930E94E2185A}"/>
                  </a:ext>
                </a:extLst>
              </p:cNvPr>
              <p:cNvSpPr/>
              <p:nvPr/>
            </p:nvSpPr>
            <p:spPr>
              <a:xfrm>
                <a:off x="10662078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3" name="Freihandform: Form 2122">
                <a:extLst>
                  <a:ext uri="{FF2B5EF4-FFF2-40B4-BE49-F238E27FC236}">
                    <a16:creationId xmlns:a16="http://schemas.microsoft.com/office/drawing/2014/main" id="{A24B4E23-B4EF-419B-888C-BEAA43CF0102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4" name="Freihandform: Form 2123">
                <a:extLst>
                  <a:ext uri="{FF2B5EF4-FFF2-40B4-BE49-F238E27FC236}">
                    <a16:creationId xmlns:a16="http://schemas.microsoft.com/office/drawing/2014/main" id="{04370E3D-4954-49E6-83EC-44647457018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5" name="Freihandform: Form 2124">
                <a:extLst>
                  <a:ext uri="{FF2B5EF4-FFF2-40B4-BE49-F238E27FC236}">
                    <a16:creationId xmlns:a16="http://schemas.microsoft.com/office/drawing/2014/main" id="{F21D5A7F-9B2E-4B92-B4C1-4394B74B3608}"/>
                  </a:ext>
                </a:extLst>
              </p:cNvPr>
              <p:cNvSpPr/>
              <p:nvPr/>
            </p:nvSpPr>
            <p:spPr>
              <a:xfrm>
                <a:off x="2147675" y="5132736"/>
                <a:ext cx="139010" cy="271673"/>
              </a:xfrm>
              <a:custGeom>
                <a:avLst/>
                <a:gdLst>
                  <a:gd name="connsiteX0" fmla="*/ 0 w 139010"/>
                  <a:gd name="connsiteY0" fmla="*/ 271673 h 271673"/>
                  <a:gd name="connsiteX1" fmla="*/ 139010 w 139010"/>
                  <a:gd name="connsiteY1" fmla="*/ 271673 h 271673"/>
                  <a:gd name="connsiteX2" fmla="*/ 139010 w 139010"/>
                  <a:gd name="connsiteY2" fmla="*/ 0 h 271673"/>
                  <a:gd name="connsiteX3" fmla="*/ 0 w 139010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271673">
                    <a:moveTo>
                      <a:pt x="0" y="271673"/>
                    </a:moveTo>
                    <a:lnTo>
                      <a:pt x="139010" y="271673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6" name="Freihandform: Form 2125">
                <a:extLst>
                  <a:ext uri="{FF2B5EF4-FFF2-40B4-BE49-F238E27FC236}">
                    <a16:creationId xmlns:a16="http://schemas.microsoft.com/office/drawing/2014/main" id="{CDC82ADD-2A19-4B81-AF2C-AE962761E0CF}"/>
                  </a:ext>
                </a:extLst>
              </p:cNvPr>
              <p:cNvSpPr/>
              <p:nvPr/>
            </p:nvSpPr>
            <p:spPr>
              <a:xfrm>
                <a:off x="2321434" y="4861079"/>
                <a:ext cx="139014" cy="597668"/>
              </a:xfrm>
              <a:custGeom>
                <a:avLst/>
                <a:gdLst>
                  <a:gd name="connsiteX0" fmla="*/ 0 w 139014"/>
                  <a:gd name="connsiteY0" fmla="*/ 597668 h 597668"/>
                  <a:gd name="connsiteX1" fmla="*/ 139015 w 139014"/>
                  <a:gd name="connsiteY1" fmla="*/ 597668 h 597668"/>
                  <a:gd name="connsiteX2" fmla="*/ 139015 w 139014"/>
                  <a:gd name="connsiteY2" fmla="*/ 0 h 597668"/>
                  <a:gd name="connsiteX3" fmla="*/ 0 w 139014"/>
                  <a:gd name="connsiteY3" fmla="*/ 0 h 59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97668">
                    <a:moveTo>
                      <a:pt x="0" y="597668"/>
                    </a:moveTo>
                    <a:lnTo>
                      <a:pt x="139015" y="59766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7" name="Freihandform: Form 2126">
                <a:extLst>
                  <a:ext uri="{FF2B5EF4-FFF2-40B4-BE49-F238E27FC236}">
                    <a16:creationId xmlns:a16="http://schemas.microsoft.com/office/drawing/2014/main" id="{8D649955-3E9B-48E4-8630-BF8AA3330972}"/>
                  </a:ext>
                </a:extLst>
              </p:cNvPr>
              <p:cNvSpPr/>
              <p:nvPr/>
            </p:nvSpPr>
            <p:spPr>
              <a:xfrm>
                <a:off x="2495194" y="4698065"/>
                <a:ext cx="139014" cy="652006"/>
              </a:xfrm>
              <a:custGeom>
                <a:avLst/>
                <a:gdLst>
                  <a:gd name="connsiteX0" fmla="*/ 0 w 139014"/>
                  <a:gd name="connsiteY0" fmla="*/ 652006 h 652006"/>
                  <a:gd name="connsiteX1" fmla="*/ 139015 w 139014"/>
                  <a:gd name="connsiteY1" fmla="*/ 652006 h 652006"/>
                  <a:gd name="connsiteX2" fmla="*/ 139015 w 139014"/>
                  <a:gd name="connsiteY2" fmla="*/ 0 h 652006"/>
                  <a:gd name="connsiteX3" fmla="*/ 0 w 139014"/>
                  <a:gd name="connsiteY3" fmla="*/ 0 h 65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652006">
                    <a:moveTo>
                      <a:pt x="0" y="652006"/>
                    </a:moveTo>
                    <a:lnTo>
                      <a:pt x="139015" y="65200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8" name="Freihandform: Form 2127">
                <a:extLst>
                  <a:ext uri="{FF2B5EF4-FFF2-40B4-BE49-F238E27FC236}">
                    <a16:creationId xmlns:a16="http://schemas.microsoft.com/office/drawing/2014/main" id="{2C6DB770-ACB1-4ADB-BB5E-897036DC3E60}"/>
                  </a:ext>
                </a:extLst>
              </p:cNvPr>
              <p:cNvSpPr/>
              <p:nvPr/>
            </p:nvSpPr>
            <p:spPr>
              <a:xfrm>
                <a:off x="2668971" y="4480730"/>
                <a:ext cx="138998" cy="869341"/>
              </a:xfrm>
              <a:custGeom>
                <a:avLst/>
                <a:gdLst>
                  <a:gd name="connsiteX0" fmla="*/ 0 w 138998"/>
                  <a:gd name="connsiteY0" fmla="*/ 869342 h 869341"/>
                  <a:gd name="connsiteX1" fmla="*/ 138998 w 138998"/>
                  <a:gd name="connsiteY1" fmla="*/ 869342 h 869341"/>
                  <a:gd name="connsiteX2" fmla="*/ 138998 w 138998"/>
                  <a:gd name="connsiteY2" fmla="*/ 0 h 869341"/>
                  <a:gd name="connsiteX3" fmla="*/ 0 w 138998"/>
                  <a:gd name="connsiteY3" fmla="*/ 0 h 869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869341">
                    <a:moveTo>
                      <a:pt x="0" y="869342"/>
                    </a:moveTo>
                    <a:lnTo>
                      <a:pt x="138998" y="86934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9" name="Freihandform: Form 2128">
                <a:extLst>
                  <a:ext uri="{FF2B5EF4-FFF2-40B4-BE49-F238E27FC236}">
                    <a16:creationId xmlns:a16="http://schemas.microsoft.com/office/drawing/2014/main" id="{5DFB13EE-5E44-4D14-98DD-545BE57AF251}"/>
                  </a:ext>
                </a:extLst>
              </p:cNvPr>
              <p:cNvSpPr/>
              <p:nvPr/>
            </p:nvSpPr>
            <p:spPr>
              <a:xfrm>
                <a:off x="2842731" y="4480730"/>
                <a:ext cx="139014" cy="978017"/>
              </a:xfrm>
              <a:custGeom>
                <a:avLst/>
                <a:gdLst>
                  <a:gd name="connsiteX0" fmla="*/ 0 w 139014"/>
                  <a:gd name="connsiteY0" fmla="*/ 978018 h 978017"/>
                  <a:gd name="connsiteX1" fmla="*/ 139015 w 139014"/>
                  <a:gd name="connsiteY1" fmla="*/ 978018 h 978017"/>
                  <a:gd name="connsiteX2" fmla="*/ 139015 w 139014"/>
                  <a:gd name="connsiteY2" fmla="*/ 0 h 978017"/>
                  <a:gd name="connsiteX3" fmla="*/ 0 w 139014"/>
                  <a:gd name="connsiteY3" fmla="*/ 0 h 978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978017">
                    <a:moveTo>
                      <a:pt x="0" y="978018"/>
                    </a:moveTo>
                    <a:lnTo>
                      <a:pt x="139015" y="97801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0" name="Freihandform: Form 2129">
                <a:extLst>
                  <a:ext uri="{FF2B5EF4-FFF2-40B4-BE49-F238E27FC236}">
                    <a16:creationId xmlns:a16="http://schemas.microsoft.com/office/drawing/2014/main" id="{3ECA3FAF-C409-4EF0-AF06-A49F3C754EBF}"/>
                  </a:ext>
                </a:extLst>
              </p:cNvPr>
              <p:cNvSpPr/>
              <p:nvPr/>
            </p:nvSpPr>
            <p:spPr>
              <a:xfrm>
                <a:off x="3016491" y="4372070"/>
                <a:ext cx="139014" cy="1032339"/>
              </a:xfrm>
              <a:custGeom>
                <a:avLst/>
                <a:gdLst>
                  <a:gd name="connsiteX0" fmla="*/ 0 w 139014"/>
                  <a:gd name="connsiteY0" fmla="*/ 1032339 h 1032339"/>
                  <a:gd name="connsiteX1" fmla="*/ 139015 w 139014"/>
                  <a:gd name="connsiteY1" fmla="*/ 1032339 h 1032339"/>
                  <a:gd name="connsiteX2" fmla="*/ 139015 w 139014"/>
                  <a:gd name="connsiteY2" fmla="*/ 0 h 1032339"/>
                  <a:gd name="connsiteX3" fmla="*/ 0 w 139014"/>
                  <a:gd name="connsiteY3" fmla="*/ 0 h 103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32339">
                    <a:moveTo>
                      <a:pt x="0" y="1032339"/>
                    </a:moveTo>
                    <a:lnTo>
                      <a:pt x="139015" y="103233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1" name="Freihandform: Form 2130">
                <a:extLst>
                  <a:ext uri="{FF2B5EF4-FFF2-40B4-BE49-F238E27FC236}">
                    <a16:creationId xmlns:a16="http://schemas.microsoft.com/office/drawing/2014/main" id="{AFBD7685-4367-4D7D-98CC-D4BCF6AC322E}"/>
                  </a:ext>
                </a:extLst>
              </p:cNvPr>
              <p:cNvSpPr/>
              <p:nvPr/>
            </p:nvSpPr>
            <p:spPr>
              <a:xfrm>
                <a:off x="3190252" y="4209056"/>
                <a:ext cx="139014" cy="1195353"/>
              </a:xfrm>
              <a:custGeom>
                <a:avLst/>
                <a:gdLst>
                  <a:gd name="connsiteX0" fmla="*/ 0 w 139014"/>
                  <a:gd name="connsiteY0" fmla="*/ 1195353 h 1195353"/>
                  <a:gd name="connsiteX1" fmla="*/ 139015 w 139014"/>
                  <a:gd name="connsiteY1" fmla="*/ 1195353 h 1195353"/>
                  <a:gd name="connsiteX2" fmla="*/ 139015 w 139014"/>
                  <a:gd name="connsiteY2" fmla="*/ 0 h 1195353"/>
                  <a:gd name="connsiteX3" fmla="*/ 0 w 139014"/>
                  <a:gd name="connsiteY3" fmla="*/ 0 h 1195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195353">
                    <a:moveTo>
                      <a:pt x="0" y="1195353"/>
                    </a:moveTo>
                    <a:lnTo>
                      <a:pt x="139015" y="119535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2" name="Freihandform: Form 2131">
                <a:extLst>
                  <a:ext uri="{FF2B5EF4-FFF2-40B4-BE49-F238E27FC236}">
                    <a16:creationId xmlns:a16="http://schemas.microsoft.com/office/drawing/2014/main" id="{8271DFAA-AFB1-4B38-95CA-F26A6F7249D2}"/>
                  </a:ext>
                </a:extLst>
              </p:cNvPr>
              <p:cNvSpPr/>
              <p:nvPr/>
            </p:nvSpPr>
            <p:spPr>
              <a:xfrm>
                <a:off x="3364012" y="3720047"/>
                <a:ext cx="139014" cy="1684362"/>
              </a:xfrm>
              <a:custGeom>
                <a:avLst/>
                <a:gdLst>
                  <a:gd name="connsiteX0" fmla="*/ 0 w 139014"/>
                  <a:gd name="connsiteY0" fmla="*/ 1684362 h 1684362"/>
                  <a:gd name="connsiteX1" fmla="*/ 139015 w 139014"/>
                  <a:gd name="connsiteY1" fmla="*/ 1684362 h 1684362"/>
                  <a:gd name="connsiteX2" fmla="*/ 139015 w 139014"/>
                  <a:gd name="connsiteY2" fmla="*/ 0 h 1684362"/>
                  <a:gd name="connsiteX3" fmla="*/ 0 w 139014"/>
                  <a:gd name="connsiteY3" fmla="*/ 0 h 1684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62">
                    <a:moveTo>
                      <a:pt x="0" y="1684362"/>
                    </a:moveTo>
                    <a:lnTo>
                      <a:pt x="139015" y="168436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3" name="Freihandform: Form 2132">
                <a:extLst>
                  <a:ext uri="{FF2B5EF4-FFF2-40B4-BE49-F238E27FC236}">
                    <a16:creationId xmlns:a16="http://schemas.microsoft.com/office/drawing/2014/main" id="{F6B5CDD3-B124-4F98-BA47-5CB60357FD7B}"/>
                  </a:ext>
                </a:extLst>
              </p:cNvPr>
              <p:cNvSpPr/>
              <p:nvPr/>
            </p:nvSpPr>
            <p:spPr>
              <a:xfrm>
                <a:off x="3537789" y="3720047"/>
                <a:ext cx="138998" cy="1630024"/>
              </a:xfrm>
              <a:custGeom>
                <a:avLst/>
                <a:gdLst>
                  <a:gd name="connsiteX0" fmla="*/ 0 w 138998"/>
                  <a:gd name="connsiteY0" fmla="*/ 1630024 h 1630024"/>
                  <a:gd name="connsiteX1" fmla="*/ 138998 w 138998"/>
                  <a:gd name="connsiteY1" fmla="*/ 1630024 h 1630024"/>
                  <a:gd name="connsiteX2" fmla="*/ 138998 w 138998"/>
                  <a:gd name="connsiteY2" fmla="*/ 0 h 1630024"/>
                  <a:gd name="connsiteX3" fmla="*/ 0 w 138998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024">
                    <a:moveTo>
                      <a:pt x="0" y="1630024"/>
                    </a:moveTo>
                    <a:lnTo>
                      <a:pt x="138998" y="163002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4" name="Freihandform: Form 2133">
                <a:extLst>
                  <a:ext uri="{FF2B5EF4-FFF2-40B4-BE49-F238E27FC236}">
                    <a16:creationId xmlns:a16="http://schemas.microsoft.com/office/drawing/2014/main" id="{F466BD36-BC29-4619-B62C-D345DE97C033}"/>
                  </a:ext>
                </a:extLst>
              </p:cNvPr>
              <p:cNvSpPr/>
              <p:nvPr/>
            </p:nvSpPr>
            <p:spPr>
              <a:xfrm>
                <a:off x="3711549" y="3883061"/>
                <a:ext cx="139014" cy="1467010"/>
              </a:xfrm>
              <a:custGeom>
                <a:avLst/>
                <a:gdLst>
                  <a:gd name="connsiteX0" fmla="*/ 0 w 139014"/>
                  <a:gd name="connsiteY0" fmla="*/ 1467010 h 1467010"/>
                  <a:gd name="connsiteX1" fmla="*/ 139015 w 139014"/>
                  <a:gd name="connsiteY1" fmla="*/ 1467010 h 1467010"/>
                  <a:gd name="connsiteX2" fmla="*/ 139015 w 139014"/>
                  <a:gd name="connsiteY2" fmla="*/ 0 h 1467010"/>
                  <a:gd name="connsiteX3" fmla="*/ 0 w 139014"/>
                  <a:gd name="connsiteY3" fmla="*/ 0 h 1467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67010">
                    <a:moveTo>
                      <a:pt x="0" y="1467010"/>
                    </a:moveTo>
                    <a:lnTo>
                      <a:pt x="139015" y="146701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5" name="Freihandform: Form 2134">
                <a:extLst>
                  <a:ext uri="{FF2B5EF4-FFF2-40B4-BE49-F238E27FC236}">
                    <a16:creationId xmlns:a16="http://schemas.microsoft.com/office/drawing/2014/main" id="{ADE4CFF3-A4C1-4117-88BE-B557A8E0B68A}"/>
                  </a:ext>
                </a:extLst>
              </p:cNvPr>
              <p:cNvSpPr/>
              <p:nvPr/>
            </p:nvSpPr>
            <p:spPr>
              <a:xfrm>
                <a:off x="3885310" y="3883061"/>
                <a:ext cx="139014" cy="1412688"/>
              </a:xfrm>
              <a:custGeom>
                <a:avLst/>
                <a:gdLst>
                  <a:gd name="connsiteX0" fmla="*/ 0 w 139014"/>
                  <a:gd name="connsiteY0" fmla="*/ 1412689 h 1412688"/>
                  <a:gd name="connsiteX1" fmla="*/ 139015 w 139014"/>
                  <a:gd name="connsiteY1" fmla="*/ 1412689 h 1412688"/>
                  <a:gd name="connsiteX2" fmla="*/ 139015 w 139014"/>
                  <a:gd name="connsiteY2" fmla="*/ 0 h 1412688"/>
                  <a:gd name="connsiteX3" fmla="*/ 0 w 139014"/>
                  <a:gd name="connsiteY3" fmla="*/ 0 h 14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12688">
                    <a:moveTo>
                      <a:pt x="0" y="1412689"/>
                    </a:moveTo>
                    <a:lnTo>
                      <a:pt x="139015" y="141268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6" name="Freihandform: Form 2135">
                <a:extLst>
                  <a:ext uri="{FF2B5EF4-FFF2-40B4-BE49-F238E27FC236}">
                    <a16:creationId xmlns:a16="http://schemas.microsoft.com/office/drawing/2014/main" id="{716AA818-ABE6-44A5-936D-7BA53D9CA83F}"/>
                  </a:ext>
                </a:extLst>
              </p:cNvPr>
              <p:cNvSpPr/>
              <p:nvPr/>
            </p:nvSpPr>
            <p:spPr>
              <a:xfrm>
                <a:off x="4059070" y="3883061"/>
                <a:ext cx="139014" cy="1358350"/>
              </a:xfrm>
              <a:custGeom>
                <a:avLst/>
                <a:gdLst>
                  <a:gd name="connsiteX0" fmla="*/ 0 w 139014"/>
                  <a:gd name="connsiteY0" fmla="*/ 1358351 h 1358350"/>
                  <a:gd name="connsiteX1" fmla="*/ 139015 w 139014"/>
                  <a:gd name="connsiteY1" fmla="*/ 1358351 h 1358350"/>
                  <a:gd name="connsiteX2" fmla="*/ 139015 w 139014"/>
                  <a:gd name="connsiteY2" fmla="*/ 0 h 1358350"/>
                  <a:gd name="connsiteX3" fmla="*/ 0 w 139014"/>
                  <a:gd name="connsiteY3" fmla="*/ 0 h 135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358350">
                    <a:moveTo>
                      <a:pt x="0" y="1358351"/>
                    </a:moveTo>
                    <a:lnTo>
                      <a:pt x="139015" y="135835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7" name="Freihandform: Form 2136">
                <a:extLst>
                  <a:ext uri="{FF2B5EF4-FFF2-40B4-BE49-F238E27FC236}">
                    <a16:creationId xmlns:a16="http://schemas.microsoft.com/office/drawing/2014/main" id="{10B027DE-6B38-4195-B141-882ADE473D61}"/>
                  </a:ext>
                </a:extLst>
              </p:cNvPr>
              <p:cNvSpPr/>
              <p:nvPr/>
            </p:nvSpPr>
            <p:spPr>
              <a:xfrm>
                <a:off x="4232830" y="3502715"/>
                <a:ext cx="139014" cy="1575699"/>
              </a:xfrm>
              <a:custGeom>
                <a:avLst/>
                <a:gdLst>
                  <a:gd name="connsiteX0" fmla="*/ 0 w 139014"/>
                  <a:gd name="connsiteY0" fmla="*/ 1575700 h 1575699"/>
                  <a:gd name="connsiteX1" fmla="*/ 139015 w 139014"/>
                  <a:gd name="connsiteY1" fmla="*/ 1575700 h 1575699"/>
                  <a:gd name="connsiteX2" fmla="*/ 139015 w 139014"/>
                  <a:gd name="connsiteY2" fmla="*/ 0 h 1575699"/>
                  <a:gd name="connsiteX3" fmla="*/ 0 w 139014"/>
                  <a:gd name="connsiteY3" fmla="*/ 0 h 1575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9">
                    <a:moveTo>
                      <a:pt x="0" y="1575700"/>
                    </a:moveTo>
                    <a:lnTo>
                      <a:pt x="139015" y="157570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8" name="Freihandform: Form 2137">
                <a:extLst>
                  <a:ext uri="{FF2B5EF4-FFF2-40B4-BE49-F238E27FC236}">
                    <a16:creationId xmlns:a16="http://schemas.microsoft.com/office/drawing/2014/main" id="{F08F170D-D250-4C43-8CAD-F5F8EC3845F8}"/>
                  </a:ext>
                </a:extLst>
              </p:cNvPr>
              <p:cNvSpPr/>
              <p:nvPr/>
            </p:nvSpPr>
            <p:spPr>
              <a:xfrm>
                <a:off x="4406607" y="3339712"/>
                <a:ext cx="138998" cy="1684364"/>
              </a:xfrm>
              <a:custGeom>
                <a:avLst/>
                <a:gdLst>
                  <a:gd name="connsiteX0" fmla="*/ 0 w 138998"/>
                  <a:gd name="connsiteY0" fmla="*/ 1684364 h 1684364"/>
                  <a:gd name="connsiteX1" fmla="*/ 138998 w 138998"/>
                  <a:gd name="connsiteY1" fmla="*/ 1684364 h 1684364"/>
                  <a:gd name="connsiteX2" fmla="*/ 138998 w 138998"/>
                  <a:gd name="connsiteY2" fmla="*/ 0 h 1684364"/>
                  <a:gd name="connsiteX3" fmla="*/ 0 w 138998"/>
                  <a:gd name="connsiteY3" fmla="*/ 0 h 168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84364">
                    <a:moveTo>
                      <a:pt x="0" y="1684364"/>
                    </a:moveTo>
                    <a:lnTo>
                      <a:pt x="138998" y="168436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9" name="Freihandform: Form 2138">
                <a:extLst>
                  <a:ext uri="{FF2B5EF4-FFF2-40B4-BE49-F238E27FC236}">
                    <a16:creationId xmlns:a16="http://schemas.microsoft.com/office/drawing/2014/main" id="{9664FBD3-01D3-44C4-90BB-7588E4EE11D1}"/>
                  </a:ext>
                </a:extLst>
              </p:cNvPr>
              <p:cNvSpPr/>
              <p:nvPr/>
            </p:nvSpPr>
            <p:spPr>
              <a:xfrm>
                <a:off x="4580367" y="3448382"/>
                <a:ext cx="139014" cy="1684354"/>
              </a:xfrm>
              <a:custGeom>
                <a:avLst/>
                <a:gdLst>
                  <a:gd name="connsiteX0" fmla="*/ 0 w 139014"/>
                  <a:gd name="connsiteY0" fmla="*/ 1684354 h 1684354"/>
                  <a:gd name="connsiteX1" fmla="*/ 139015 w 139014"/>
                  <a:gd name="connsiteY1" fmla="*/ 1684354 h 1684354"/>
                  <a:gd name="connsiteX2" fmla="*/ 139015 w 139014"/>
                  <a:gd name="connsiteY2" fmla="*/ 0 h 1684354"/>
                  <a:gd name="connsiteX3" fmla="*/ 0 w 139014"/>
                  <a:gd name="connsiteY3" fmla="*/ 0 h 168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54">
                    <a:moveTo>
                      <a:pt x="0" y="1684354"/>
                    </a:moveTo>
                    <a:lnTo>
                      <a:pt x="139015" y="168435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0" name="Freihandform: Form 2139">
                <a:extLst>
                  <a:ext uri="{FF2B5EF4-FFF2-40B4-BE49-F238E27FC236}">
                    <a16:creationId xmlns:a16="http://schemas.microsoft.com/office/drawing/2014/main" id="{2CD11C9D-4459-4FA2-83DE-19335FA87F38}"/>
                  </a:ext>
                </a:extLst>
              </p:cNvPr>
              <p:cNvSpPr/>
              <p:nvPr/>
            </p:nvSpPr>
            <p:spPr>
              <a:xfrm>
                <a:off x="4754128" y="3665719"/>
                <a:ext cx="139014" cy="1575693"/>
              </a:xfrm>
              <a:custGeom>
                <a:avLst/>
                <a:gdLst>
                  <a:gd name="connsiteX0" fmla="*/ 0 w 139014"/>
                  <a:gd name="connsiteY0" fmla="*/ 1575693 h 1575693"/>
                  <a:gd name="connsiteX1" fmla="*/ 139015 w 139014"/>
                  <a:gd name="connsiteY1" fmla="*/ 1575693 h 1575693"/>
                  <a:gd name="connsiteX2" fmla="*/ 139015 w 139014"/>
                  <a:gd name="connsiteY2" fmla="*/ 0 h 1575693"/>
                  <a:gd name="connsiteX3" fmla="*/ 0 w 139014"/>
                  <a:gd name="connsiteY3" fmla="*/ 0 h 157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3">
                    <a:moveTo>
                      <a:pt x="0" y="1575693"/>
                    </a:moveTo>
                    <a:lnTo>
                      <a:pt x="139015" y="157569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1" name="Freihandform: Form 2140">
                <a:extLst>
                  <a:ext uri="{FF2B5EF4-FFF2-40B4-BE49-F238E27FC236}">
                    <a16:creationId xmlns:a16="http://schemas.microsoft.com/office/drawing/2014/main" id="{87B416B3-75FB-4D09-88A7-195FB04EC71D}"/>
                  </a:ext>
                </a:extLst>
              </p:cNvPr>
              <p:cNvSpPr/>
              <p:nvPr/>
            </p:nvSpPr>
            <p:spPr>
              <a:xfrm>
                <a:off x="4927888" y="3557050"/>
                <a:ext cx="139014" cy="1630024"/>
              </a:xfrm>
              <a:custGeom>
                <a:avLst/>
                <a:gdLst>
                  <a:gd name="connsiteX0" fmla="*/ 0 w 139014"/>
                  <a:gd name="connsiteY0" fmla="*/ 1630024 h 1630024"/>
                  <a:gd name="connsiteX1" fmla="*/ 139015 w 139014"/>
                  <a:gd name="connsiteY1" fmla="*/ 1630024 h 1630024"/>
                  <a:gd name="connsiteX2" fmla="*/ 139015 w 139014"/>
                  <a:gd name="connsiteY2" fmla="*/ 0 h 1630024"/>
                  <a:gd name="connsiteX3" fmla="*/ 0 w 139014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024">
                    <a:moveTo>
                      <a:pt x="0" y="1630024"/>
                    </a:moveTo>
                    <a:lnTo>
                      <a:pt x="139015" y="163002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2" name="Freihandform: Form 2141">
                <a:extLst>
                  <a:ext uri="{FF2B5EF4-FFF2-40B4-BE49-F238E27FC236}">
                    <a16:creationId xmlns:a16="http://schemas.microsoft.com/office/drawing/2014/main" id="{AD9C7F19-1881-41C1-92A4-4E473088A21A}"/>
                  </a:ext>
                </a:extLst>
              </p:cNvPr>
              <p:cNvSpPr/>
              <p:nvPr/>
            </p:nvSpPr>
            <p:spPr>
              <a:xfrm>
                <a:off x="5101648" y="3231045"/>
                <a:ext cx="139015" cy="2064705"/>
              </a:xfrm>
              <a:custGeom>
                <a:avLst/>
                <a:gdLst>
                  <a:gd name="connsiteX0" fmla="*/ 0 w 139015"/>
                  <a:gd name="connsiteY0" fmla="*/ 2064705 h 2064705"/>
                  <a:gd name="connsiteX1" fmla="*/ 139015 w 139015"/>
                  <a:gd name="connsiteY1" fmla="*/ 2064705 h 2064705"/>
                  <a:gd name="connsiteX2" fmla="*/ 139015 w 139015"/>
                  <a:gd name="connsiteY2" fmla="*/ 0 h 2064705"/>
                  <a:gd name="connsiteX3" fmla="*/ 0 w 139015"/>
                  <a:gd name="connsiteY3" fmla="*/ 0 h 2064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064705">
                    <a:moveTo>
                      <a:pt x="0" y="2064705"/>
                    </a:moveTo>
                    <a:lnTo>
                      <a:pt x="139015" y="206470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3" name="Freihandform: Form 2142">
                <a:extLst>
                  <a:ext uri="{FF2B5EF4-FFF2-40B4-BE49-F238E27FC236}">
                    <a16:creationId xmlns:a16="http://schemas.microsoft.com/office/drawing/2014/main" id="{BB805B37-7061-487C-8297-6B6CC56EF9F0}"/>
                  </a:ext>
                </a:extLst>
              </p:cNvPr>
              <p:cNvSpPr/>
              <p:nvPr/>
            </p:nvSpPr>
            <p:spPr>
              <a:xfrm>
                <a:off x="5275426" y="2959373"/>
                <a:ext cx="138997" cy="2282039"/>
              </a:xfrm>
              <a:custGeom>
                <a:avLst/>
                <a:gdLst>
                  <a:gd name="connsiteX0" fmla="*/ 0 w 138997"/>
                  <a:gd name="connsiteY0" fmla="*/ 2282039 h 2282039"/>
                  <a:gd name="connsiteX1" fmla="*/ 138998 w 138997"/>
                  <a:gd name="connsiteY1" fmla="*/ 2282039 h 2282039"/>
                  <a:gd name="connsiteX2" fmla="*/ 138998 w 138997"/>
                  <a:gd name="connsiteY2" fmla="*/ 0 h 2282039"/>
                  <a:gd name="connsiteX3" fmla="*/ 0 w 138997"/>
                  <a:gd name="connsiteY3" fmla="*/ 0 h 2282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282039">
                    <a:moveTo>
                      <a:pt x="0" y="2282039"/>
                    </a:moveTo>
                    <a:lnTo>
                      <a:pt x="138998" y="228203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4" name="Freihandform: Form 2143">
                <a:extLst>
                  <a:ext uri="{FF2B5EF4-FFF2-40B4-BE49-F238E27FC236}">
                    <a16:creationId xmlns:a16="http://schemas.microsoft.com/office/drawing/2014/main" id="{FF14A4A1-C683-4A37-AB20-6D2DF37756B6}"/>
                  </a:ext>
                </a:extLst>
              </p:cNvPr>
              <p:cNvSpPr/>
              <p:nvPr/>
            </p:nvSpPr>
            <p:spPr>
              <a:xfrm>
                <a:off x="5449186" y="3068042"/>
                <a:ext cx="138998" cy="2010372"/>
              </a:xfrm>
              <a:custGeom>
                <a:avLst/>
                <a:gdLst>
                  <a:gd name="connsiteX0" fmla="*/ 0 w 138998"/>
                  <a:gd name="connsiteY0" fmla="*/ 2010372 h 2010372"/>
                  <a:gd name="connsiteX1" fmla="*/ 138998 w 138998"/>
                  <a:gd name="connsiteY1" fmla="*/ 2010372 h 2010372"/>
                  <a:gd name="connsiteX2" fmla="*/ 138998 w 138998"/>
                  <a:gd name="connsiteY2" fmla="*/ 0 h 2010372"/>
                  <a:gd name="connsiteX3" fmla="*/ 0 w 138998"/>
                  <a:gd name="connsiteY3" fmla="*/ 0 h 20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010372">
                    <a:moveTo>
                      <a:pt x="0" y="2010372"/>
                    </a:moveTo>
                    <a:lnTo>
                      <a:pt x="138998" y="201037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5" name="Freihandform: Form 2144">
                <a:extLst>
                  <a:ext uri="{FF2B5EF4-FFF2-40B4-BE49-F238E27FC236}">
                    <a16:creationId xmlns:a16="http://schemas.microsoft.com/office/drawing/2014/main" id="{92CDE7B8-D5B2-414A-ABD3-9B932F8B4D3D}"/>
                  </a:ext>
                </a:extLst>
              </p:cNvPr>
              <p:cNvSpPr/>
              <p:nvPr/>
            </p:nvSpPr>
            <p:spPr>
              <a:xfrm>
                <a:off x="5622946" y="2796370"/>
                <a:ext cx="139014" cy="2336365"/>
              </a:xfrm>
              <a:custGeom>
                <a:avLst/>
                <a:gdLst>
                  <a:gd name="connsiteX0" fmla="*/ 0 w 139014"/>
                  <a:gd name="connsiteY0" fmla="*/ 2336366 h 2336365"/>
                  <a:gd name="connsiteX1" fmla="*/ 139015 w 139014"/>
                  <a:gd name="connsiteY1" fmla="*/ 2336366 h 2336365"/>
                  <a:gd name="connsiteX2" fmla="*/ 139015 w 139014"/>
                  <a:gd name="connsiteY2" fmla="*/ 0 h 2336365"/>
                  <a:gd name="connsiteX3" fmla="*/ 0 w 139014"/>
                  <a:gd name="connsiteY3" fmla="*/ 0 h 233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36365">
                    <a:moveTo>
                      <a:pt x="0" y="2336366"/>
                    </a:moveTo>
                    <a:lnTo>
                      <a:pt x="139015" y="233636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6" name="Freihandform: Form 2145">
                <a:extLst>
                  <a:ext uri="{FF2B5EF4-FFF2-40B4-BE49-F238E27FC236}">
                    <a16:creationId xmlns:a16="http://schemas.microsoft.com/office/drawing/2014/main" id="{B4F45C8D-6F1A-4733-A058-56A6D17599EE}"/>
                  </a:ext>
                </a:extLst>
              </p:cNvPr>
              <p:cNvSpPr/>
              <p:nvPr/>
            </p:nvSpPr>
            <p:spPr>
              <a:xfrm>
                <a:off x="5796707" y="2524700"/>
                <a:ext cx="139014" cy="2499376"/>
              </a:xfrm>
              <a:custGeom>
                <a:avLst/>
                <a:gdLst>
                  <a:gd name="connsiteX0" fmla="*/ 0 w 139014"/>
                  <a:gd name="connsiteY0" fmla="*/ 2499376 h 2499376"/>
                  <a:gd name="connsiteX1" fmla="*/ 139015 w 139014"/>
                  <a:gd name="connsiteY1" fmla="*/ 2499376 h 2499376"/>
                  <a:gd name="connsiteX2" fmla="*/ 139015 w 139014"/>
                  <a:gd name="connsiteY2" fmla="*/ 0 h 2499376"/>
                  <a:gd name="connsiteX3" fmla="*/ 0 w 139014"/>
                  <a:gd name="connsiteY3" fmla="*/ 0 h 249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499376">
                    <a:moveTo>
                      <a:pt x="0" y="2499376"/>
                    </a:moveTo>
                    <a:lnTo>
                      <a:pt x="139015" y="24993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7" name="Freihandform: Form 2146">
                <a:extLst>
                  <a:ext uri="{FF2B5EF4-FFF2-40B4-BE49-F238E27FC236}">
                    <a16:creationId xmlns:a16="http://schemas.microsoft.com/office/drawing/2014/main" id="{08C69365-D3CC-48E6-8747-FB05490B40DA}"/>
                  </a:ext>
                </a:extLst>
              </p:cNvPr>
              <p:cNvSpPr/>
              <p:nvPr/>
            </p:nvSpPr>
            <p:spPr>
              <a:xfrm>
                <a:off x="5970467" y="2524700"/>
                <a:ext cx="139014" cy="2553714"/>
              </a:xfrm>
              <a:custGeom>
                <a:avLst/>
                <a:gdLst>
                  <a:gd name="connsiteX0" fmla="*/ 0 w 139014"/>
                  <a:gd name="connsiteY0" fmla="*/ 2553714 h 2553714"/>
                  <a:gd name="connsiteX1" fmla="*/ 139015 w 139014"/>
                  <a:gd name="connsiteY1" fmla="*/ 2553714 h 2553714"/>
                  <a:gd name="connsiteX2" fmla="*/ 139015 w 139014"/>
                  <a:gd name="connsiteY2" fmla="*/ 0 h 2553714"/>
                  <a:gd name="connsiteX3" fmla="*/ 0 w 139014"/>
                  <a:gd name="connsiteY3" fmla="*/ 0 h 255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553714">
                    <a:moveTo>
                      <a:pt x="0" y="2553714"/>
                    </a:moveTo>
                    <a:lnTo>
                      <a:pt x="139015" y="25537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8" name="Freihandform: Form 2147">
                <a:extLst>
                  <a:ext uri="{FF2B5EF4-FFF2-40B4-BE49-F238E27FC236}">
                    <a16:creationId xmlns:a16="http://schemas.microsoft.com/office/drawing/2014/main" id="{6C47925A-32AB-4DE8-84EE-7E1F3BF054EF}"/>
                  </a:ext>
                </a:extLst>
              </p:cNvPr>
              <p:cNvSpPr/>
              <p:nvPr/>
            </p:nvSpPr>
            <p:spPr>
              <a:xfrm>
                <a:off x="6144227" y="2687703"/>
                <a:ext cx="139014" cy="2390711"/>
              </a:xfrm>
              <a:custGeom>
                <a:avLst/>
                <a:gdLst>
                  <a:gd name="connsiteX0" fmla="*/ 0 w 139014"/>
                  <a:gd name="connsiteY0" fmla="*/ 2390712 h 2390711"/>
                  <a:gd name="connsiteX1" fmla="*/ 139015 w 139014"/>
                  <a:gd name="connsiteY1" fmla="*/ 2390712 h 2390711"/>
                  <a:gd name="connsiteX2" fmla="*/ 139015 w 139014"/>
                  <a:gd name="connsiteY2" fmla="*/ 0 h 2390711"/>
                  <a:gd name="connsiteX3" fmla="*/ 0 w 139014"/>
                  <a:gd name="connsiteY3" fmla="*/ 0 h 2390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90711">
                    <a:moveTo>
                      <a:pt x="0" y="2390712"/>
                    </a:moveTo>
                    <a:lnTo>
                      <a:pt x="139015" y="23907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9" name="Freihandform: Form 2148">
                <a:extLst>
                  <a:ext uri="{FF2B5EF4-FFF2-40B4-BE49-F238E27FC236}">
                    <a16:creationId xmlns:a16="http://schemas.microsoft.com/office/drawing/2014/main" id="{410DB4CE-5E52-42C5-85B8-1AB697CAE531}"/>
                  </a:ext>
                </a:extLst>
              </p:cNvPr>
              <p:cNvSpPr/>
              <p:nvPr/>
            </p:nvSpPr>
            <p:spPr>
              <a:xfrm>
                <a:off x="6318004" y="5350071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0" name="Freihandform: Form 2149">
                <a:extLst>
                  <a:ext uri="{FF2B5EF4-FFF2-40B4-BE49-F238E27FC236}">
                    <a16:creationId xmlns:a16="http://schemas.microsoft.com/office/drawing/2014/main" id="{C1D9DE7D-BBD8-4CA2-A735-9D92C9ADB48A}"/>
                  </a:ext>
                </a:extLst>
              </p:cNvPr>
              <p:cNvSpPr/>
              <p:nvPr/>
            </p:nvSpPr>
            <p:spPr>
              <a:xfrm>
                <a:off x="6491765" y="5295750"/>
                <a:ext cx="139014" cy="217335"/>
              </a:xfrm>
              <a:custGeom>
                <a:avLst/>
                <a:gdLst>
                  <a:gd name="connsiteX0" fmla="*/ 0 w 139014"/>
                  <a:gd name="connsiteY0" fmla="*/ 217336 h 217335"/>
                  <a:gd name="connsiteX1" fmla="*/ 139015 w 139014"/>
                  <a:gd name="connsiteY1" fmla="*/ 217336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6"/>
                    </a:moveTo>
                    <a:lnTo>
                      <a:pt x="139015" y="21733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1" name="Freihandform: Form 2150">
                <a:extLst>
                  <a:ext uri="{FF2B5EF4-FFF2-40B4-BE49-F238E27FC236}">
                    <a16:creationId xmlns:a16="http://schemas.microsoft.com/office/drawing/2014/main" id="{0D51FCC2-A9DB-489E-B2F4-91C4F1929B0C}"/>
                  </a:ext>
                </a:extLst>
              </p:cNvPr>
              <p:cNvSpPr/>
              <p:nvPr/>
            </p:nvSpPr>
            <p:spPr>
              <a:xfrm>
                <a:off x="6665525" y="5350071"/>
                <a:ext cx="139015" cy="217352"/>
              </a:xfrm>
              <a:custGeom>
                <a:avLst/>
                <a:gdLst>
                  <a:gd name="connsiteX0" fmla="*/ 0 w 139015"/>
                  <a:gd name="connsiteY0" fmla="*/ 217352 h 217352"/>
                  <a:gd name="connsiteX1" fmla="*/ 139015 w 139015"/>
                  <a:gd name="connsiteY1" fmla="*/ 217352 h 217352"/>
                  <a:gd name="connsiteX2" fmla="*/ 139015 w 139015"/>
                  <a:gd name="connsiteY2" fmla="*/ 0 h 217352"/>
                  <a:gd name="connsiteX3" fmla="*/ 0 w 139015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2" name="Freihandform: Form 2151">
                <a:extLst>
                  <a:ext uri="{FF2B5EF4-FFF2-40B4-BE49-F238E27FC236}">
                    <a16:creationId xmlns:a16="http://schemas.microsoft.com/office/drawing/2014/main" id="{29BFC78A-094B-404D-82D8-D4BC44341515}"/>
                  </a:ext>
                </a:extLst>
              </p:cNvPr>
              <p:cNvSpPr/>
              <p:nvPr/>
            </p:nvSpPr>
            <p:spPr>
              <a:xfrm>
                <a:off x="8924459" y="5458747"/>
                <a:ext cx="138998" cy="162997"/>
              </a:xfrm>
              <a:custGeom>
                <a:avLst/>
                <a:gdLst>
                  <a:gd name="connsiteX0" fmla="*/ 0 w 138998"/>
                  <a:gd name="connsiteY0" fmla="*/ 162997 h 162997"/>
                  <a:gd name="connsiteX1" fmla="*/ 138998 w 138998"/>
                  <a:gd name="connsiteY1" fmla="*/ 162997 h 162997"/>
                  <a:gd name="connsiteX2" fmla="*/ 138998 w 138998"/>
                  <a:gd name="connsiteY2" fmla="*/ 0 h 162997"/>
                  <a:gd name="connsiteX3" fmla="*/ 0 w 138998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2997">
                    <a:moveTo>
                      <a:pt x="0" y="162997"/>
                    </a:moveTo>
                    <a:lnTo>
                      <a:pt x="138998" y="16299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3" name="Freihandform: Form 2152">
                <a:extLst>
                  <a:ext uri="{FF2B5EF4-FFF2-40B4-BE49-F238E27FC236}">
                    <a16:creationId xmlns:a16="http://schemas.microsoft.com/office/drawing/2014/main" id="{EBC48731-2928-4DF2-A3E1-905642BA457B}"/>
                  </a:ext>
                </a:extLst>
              </p:cNvPr>
              <p:cNvSpPr/>
              <p:nvPr/>
            </p:nvSpPr>
            <p:spPr>
              <a:xfrm>
                <a:off x="9098219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4 w 139014"/>
                  <a:gd name="connsiteY1" fmla="*/ 162997 h 162997"/>
                  <a:gd name="connsiteX2" fmla="*/ 139014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4" y="162997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4" name="Freihandform: Form 2153">
                <a:extLst>
                  <a:ext uri="{FF2B5EF4-FFF2-40B4-BE49-F238E27FC236}">
                    <a16:creationId xmlns:a16="http://schemas.microsoft.com/office/drawing/2014/main" id="{38D1C2D1-7CFB-4335-8BB2-24355D850804}"/>
                  </a:ext>
                </a:extLst>
              </p:cNvPr>
              <p:cNvSpPr/>
              <p:nvPr/>
            </p:nvSpPr>
            <p:spPr>
              <a:xfrm>
                <a:off x="9271980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5" name="Freihandform: Form 2154">
                <a:extLst>
                  <a:ext uri="{FF2B5EF4-FFF2-40B4-BE49-F238E27FC236}">
                    <a16:creationId xmlns:a16="http://schemas.microsoft.com/office/drawing/2014/main" id="{02AA48F7-49D6-44A7-AFA3-E735B939A212}"/>
                  </a:ext>
                </a:extLst>
              </p:cNvPr>
              <p:cNvSpPr/>
              <p:nvPr/>
            </p:nvSpPr>
            <p:spPr>
              <a:xfrm>
                <a:off x="944574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6" name="Freihandform: Form 2155">
                <a:extLst>
                  <a:ext uri="{FF2B5EF4-FFF2-40B4-BE49-F238E27FC236}">
                    <a16:creationId xmlns:a16="http://schemas.microsoft.com/office/drawing/2014/main" id="{5298764D-0D9C-42A7-A3F6-9D4A322443E6}"/>
                  </a:ext>
                </a:extLst>
              </p:cNvPr>
              <p:cNvSpPr/>
              <p:nvPr/>
            </p:nvSpPr>
            <p:spPr>
              <a:xfrm>
                <a:off x="961950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7" name="Freihandform: Form 2156">
                <a:extLst>
                  <a:ext uri="{FF2B5EF4-FFF2-40B4-BE49-F238E27FC236}">
                    <a16:creationId xmlns:a16="http://schemas.microsoft.com/office/drawing/2014/main" id="{B55CFDB1-AAC9-4E2A-8022-27655B034C0F}"/>
                  </a:ext>
                </a:extLst>
              </p:cNvPr>
              <p:cNvSpPr/>
              <p:nvPr/>
            </p:nvSpPr>
            <p:spPr>
              <a:xfrm>
                <a:off x="9793277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8" name="Freihandform: Form 2157">
                <a:extLst>
                  <a:ext uri="{FF2B5EF4-FFF2-40B4-BE49-F238E27FC236}">
                    <a16:creationId xmlns:a16="http://schemas.microsoft.com/office/drawing/2014/main" id="{B73F9148-5F30-44D2-BC5D-DF382C38C2E4}"/>
                  </a:ext>
                </a:extLst>
              </p:cNvPr>
              <p:cNvSpPr/>
              <p:nvPr/>
            </p:nvSpPr>
            <p:spPr>
              <a:xfrm>
                <a:off x="9967037" y="5404409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9" name="Freihandform: Form 2158">
                <a:extLst>
                  <a:ext uri="{FF2B5EF4-FFF2-40B4-BE49-F238E27FC236}">
                    <a16:creationId xmlns:a16="http://schemas.microsoft.com/office/drawing/2014/main" id="{918B0F8B-F059-42DC-BEA8-D750AF1A6C50}"/>
                  </a:ext>
                </a:extLst>
              </p:cNvPr>
              <p:cNvSpPr/>
              <p:nvPr/>
            </p:nvSpPr>
            <p:spPr>
              <a:xfrm>
                <a:off x="10140797" y="5350071"/>
                <a:ext cx="139015" cy="163014"/>
              </a:xfrm>
              <a:custGeom>
                <a:avLst/>
                <a:gdLst>
                  <a:gd name="connsiteX0" fmla="*/ 0 w 139015"/>
                  <a:gd name="connsiteY0" fmla="*/ 163014 h 163014"/>
                  <a:gd name="connsiteX1" fmla="*/ 139016 w 139015"/>
                  <a:gd name="connsiteY1" fmla="*/ 163014 h 163014"/>
                  <a:gd name="connsiteX2" fmla="*/ 139016 w 139015"/>
                  <a:gd name="connsiteY2" fmla="*/ 0 h 163014"/>
                  <a:gd name="connsiteX3" fmla="*/ 0 w 139015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63014">
                    <a:moveTo>
                      <a:pt x="0" y="163014"/>
                    </a:moveTo>
                    <a:lnTo>
                      <a:pt x="139016" y="163014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0" name="Freihandform: Form 2159">
                <a:extLst>
                  <a:ext uri="{FF2B5EF4-FFF2-40B4-BE49-F238E27FC236}">
                    <a16:creationId xmlns:a16="http://schemas.microsoft.com/office/drawing/2014/main" id="{433C6C5F-7F9D-4CEB-98B1-C1ECF37C28A2}"/>
                  </a:ext>
                </a:extLst>
              </p:cNvPr>
              <p:cNvSpPr/>
              <p:nvPr/>
            </p:nvSpPr>
            <p:spPr>
              <a:xfrm>
                <a:off x="1031455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1" name="Freihandform: Form 2160">
                <a:extLst>
                  <a:ext uri="{FF2B5EF4-FFF2-40B4-BE49-F238E27FC236}">
                    <a16:creationId xmlns:a16="http://schemas.microsoft.com/office/drawing/2014/main" id="{D42EA592-7597-47F7-BB2A-A54F39BEA448}"/>
                  </a:ext>
                </a:extLst>
              </p:cNvPr>
              <p:cNvSpPr/>
              <p:nvPr/>
            </p:nvSpPr>
            <p:spPr>
              <a:xfrm>
                <a:off x="1048831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2" name="Freihandform: Form 2161">
                <a:extLst>
                  <a:ext uri="{FF2B5EF4-FFF2-40B4-BE49-F238E27FC236}">
                    <a16:creationId xmlns:a16="http://schemas.microsoft.com/office/drawing/2014/main" id="{A9D981B7-4FAF-4662-9F4A-EEC96DDEA4BE}"/>
                  </a:ext>
                </a:extLst>
              </p:cNvPr>
              <p:cNvSpPr/>
              <p:nvPr/>
            </p:nvSpPr>
            <p:spPr>
              <a:xfrm>
                <a:off x="1066207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3" name="Freihandform: Form 2162">
                <a:extLst>
                  <a:ext uri="{FF2B5EF4-FFF2-40B4-BE49-F238E27FC236}">
                    <a16:creationId xmlns:a16="http://schemas.microsoft.com/office/drawing/2014/main" id="{35163E88-0ECC-41EA-AF0E-2073F5FB5034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4" name="Freihandform: Form 2163">
                <a:extLst>
                  <a:ext uri="{FF2B5EF4-FFF2-40B4-BE49-F238E27FC236}">
                    <a16:creationId xmlns:a16="http://schemas.microsoft.com/office/drawing/2014/main" id="{D580E526-4E29-4896-8072-9E4A1E72C3BD}"/>
                  </a:ext>
                </a:extLst>
              </p:cNvPr>
              <p:cNvSpPr/>
              <p:nvPr/>
            </p:nvSpPr>
            <p:spPr>
              <a:xfrm>
                <a:off x="11251147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5" name="Freihandform: Form 2164">
                <a:extLst>
                  <a:ext uri="{FF2B5EF4-FFF2-40B4-BE49-F238E27FC236}">
                    <a16:creationId xmlns:a16="http://schemas.microsoft.com/office/drawing/2014/main" id="{B9DCFD9B-47D8-4774-81FD-DB02AC53B8D0}"/>
                  </a:ext>
                </a:extLst>
              </p:cNvPr>
              <p:cNvSpPr/>
              <p:nvPr/>
            </p:nvSpPr>
            <p:spPr>
              <a:xfrm>
                <a:off x="1350101" y="5839080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6" name="Freihandform: Form 2165">
                <a:extLst>
                  <a:ext uri="{FF2B5EF4-FFF2-40B4-BE49-F238E27FC236}">
                    <a16:creationId xmlns:a16="http://schemas.microsoft.com/office/drawing/2014/main" id="{AD232301-A7BB-4ED6-8EB3-BD40130E947B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7" name="Textfeld 2166">
                <a:extLst>
                  <a:ext uri="{FF2B5EF4-FFF2-40B4-BE49-F238E27FC236}">
                    <a16:creationId xmlns:a16="http://schemas.microsoft.com/office/drawing/2014/main" id="{34EC17B4-D20C-4EE6-82D8-F9CAD8956F67}"/>
                  </a:ext>
                </a:extLst>
              </p:cNvPr>
              <p:cNvSpPr txBox="1"/>
              <p:nvPr/>
            </p:nvSpPr>
            <p:spPr>
              <a:xfrm>
                <a:off x="5775075" y="2012682"/>
                <a:ext cx="1032655" cy="335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578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964 Pages</a:t>
                </a:r>
              </a:p>
            </p:txBody>
          </p:sp>
          <p:grpSp>
            <p:nvGrpSpPr>
              <p:cNvPr id="2168" name="Grafik 2">
                <a:extLst>
                  <a:ext uri="{FF2B5EF4-FFF2-40B4-BE49-F238E27FC236}">
                    <a16:creationId xmlns:a16="http://schemas.microsoft.com/office/drawing/2014/main" id="{8910231F-1351-45BF-A12C-5C08228A836A}"/>
                  </a:ext>
                </a:extLst>
              </p:cNvPr>
              <p:cNvGrpSpPr/>
              <p:nvPr/>
            </p:nvGrpSpPr>
            <p:grpSpPr>
              <a:xfrm>
                <a:off x="6803972" y="2434126"/>
                <a:ext cx="4372041" cy="911412"/>
                <a:chOff x="6803972" y="2434126"/>
                <a:chExt cx="4372041" cy="911412"/>
              </a:xfrm>
            </p:grpSpPr>
            <p:sp>
              <p:nvSpPr>
                <p:cNvPr id="2169" name="Freihandform: Form 2168">
                  <a:extLst>
                    <a:ext uri="{FF2B5EF4-FFF2-40B4-BE49-F238E27FC236}">
                      <a16:creationId xmlns:a16="http://schemas.microsoft.com/office/drawing/2014/main" id="{C531C1AD-4E9F-4D92-B205-19EC32BE2EB6}"/>
                    </a:ext>
                  </a:extLst>
                </p:cNvPr>
                <p:cNvSpPr/>
                <p:nvPr/>
              </p:nvSpPr>
              <p:spPr>
                <a:xfrm>
                  <a:off x="6803972" y="2434126"/>
                  <a:ext cx="4372041" cy="911412"/>
                </a:xfrm>
                <a:custGeom>
                  <a:avLst/>
                  <a:gdLst>
                    <a:gd name="connsiteX0" fmla="*/ 0 w 4372041"/>
                    <a:gd name="connsiteY0" fmla="*/ 911413 h 911412"/>
                    <a:gd name="connsiteX1" fmla="*/ 4372041 w 4372041"/>
                    <a:gd name="connsiteY1" fmla="*/ 911413 h 911412"/>
                    <a:gd name="connsiteX2" fmla="*/ 4372041 w 4372041"/>
                    <a:gd name="connsiteY2" fmla="*/ 0 h 911412"/>
                    <a:gd name="connsiteX3" fmla="*/ 0 w 4372041"/>
                    <a:gd name="connsiteY3" fmla="*/ 0 h 911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2041" h="911412">
                      <a:moveTo>
                        <a:pt x="0" y="911413"/>
                      </a:moveTo>
                      <a:lnTo>
                        <a:pt x="4372041" y="911413"/>
                      </a:lnTo>
                      <a:lnTo>
                        <a:pt x="437204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16695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0" name="Freihandform: Form 2169">
                  <a:extLst>
                    <a:ext uri="{FF2B5EF4-FFF2-40B4-BE49-F238E27FC236}">
                      <a16:creationId xmlns:a16="http://schemas.microsoft.com/office/drawing/2014/main" id="{68EC746E-EEB6-4534-9591-48B4AD0AC471}"/>
                    </a:ext>
                  </a:extLst>
                </p:cNvPr>
                <p:cNvSpPr/>
                <p:nvPr/>
              </p:nvSpPr>
              <p:spPr>
                <a:xfrm>
                  <a:off x="6864079" y="2499056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C72B0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1" name="Textfeld 2170">
                  <a:extLst>
                    <a:ext uri="{FF2B5EF4-FFF2-40B4-BE49-F238E27FC236}">
                      <a16:creationId xmlns:a16="http://schemas.microsoft.com/office/drawing/2014/main" id="{EAEFC1D1-0470-4FE0-B5B6-A05CE9392988}"/>
                    </a:ext>
                  </a:extLst>
                </p:cNvPr>
                <p:cNvSpPr txBox="1"/>
                <p:nvPr/>
              </p:nvSpPr>
              <p:spPr>
                <a:xfrm>
                  <a:off x="7193391" y="2408249"/>
                  <a:ext cx="3054674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Museum für Naturkunde – (Haus-)Verwaltung</a:t>
                  </a:r>
                </a:p>
              </p:txBody>
            </p:sp>
            <p:sp>
              <p:nvSpPr>
                <p:cNvPr id="2172" name="Freihandform: Form 2171">
                  <a:extLst>
                    <a:ext uri="{FF2B5EF4-FFF2-40B4-BE49-F238E27FC236}">
                      <a16:creationId xmlns:a16="http://schemas.microsoft.com/office/drawing/2014/main" id="{DDE598A6-7AA5-4C35-A9C6-A37A93EB4DFC}"/>
                    </a:ext>
                  </a:extLst>
                </p:cNvPr>
                <p:cNvSpPr/>
                <p:nvPr/>
              </p:nvSpPr>
              <p:spPr>
                <a:xfrm>
                  <a:off x="6864079" y="271488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84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3" name="Textfeld 2172">
                  <a:extLst>
                    <a:ext uri="{FF2B5EF4-FFF2-40B4-BE49-F238E27FC236}">
                      <a16:creationId xmlns:a16="http://schemas.microsoft.com/office/drawing/2014/main" id="{99ABA15C-66F4-4862-9629-CF29F121EB3C}"/>
                    </a:ext>
                  </a:extLst>
                </p:cNvPr>
                <p:cNvSpPr txBox="1"/>
                <p:nvPr/>
              </p:nvSpPr>
              <p:spPr>
                <a:xfrm>
                  <a:off x="7193391" y="2624078"/>
                  <a:ext cx="4023070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Mineralogisch-petrographisches Institut/Museum/Sammlung</a:t>
                  </a:r>
                </a:p>
              </p:txBody>
            </p:sp>
            <p:sp>
              <p:nvSpPr>
                <p:cNvPr id="2174" name="Freihandform: Form 2173">
                  <a:extLst>
                    <a:ext uri="{FF2B5EF4-FFF2-40B4-BE49-F238E27FC236}">
                      <a16:creationId xmlns:a16="http://schemas.microsoft.com/office/drawing/2014/main" id="{6FD4A0D4-FB73-45F3-88D8-4765CEFA6E36}"/>
                    </a:ext>
                  </a:extLst>
                </p:cNvPr>
                <p:cNvSpPr/>
                <p:nvPr/>
              </p:nvSpPr>
              <p:spPr>
                <a:xfrm>
                  <a:off x="6864079" y="2930714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5A868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5" name="Textfeld 2174">
                  <a:extLst>
                    <a:ext uri="{FF2B5EF4-FFF2-40B4-BE49-F238E27FC236}">
                      <a16:creationId xmlns:a16="http://schemas.microsoft.com/office/drawing/2014/main" id="{53946A6D-1516-4775-90D8-6D366F3D14DC}"/>
                    </a:ext>
                  </a:extLst>
                </p:cNvPr>
                <p:cNvSpPr txBox="1"/>
                <p:nvPr/>
              </p:nvSpPr>
              <p:spPr>
                <a:xfrm>
                  <a:off x="7193391" y="2839907"/>
                  <a:ext cx="3906195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Geologisch-paläontologisches Institut/Museum/Sammlung</a:t>
                  </a:r>
                </a:p>
              </p:txBody>
            </p:sp>
            <p:sp>
              <p:nvSpPr>
                <p:cNvPr id="2176" name="Freihandform: Form 2175">
                  <a:extLst>
                    <a:ext uri="{FF2B5EF4-FFF2-40B4-BE49-F238E27FC236}">
                      <a16:creationId xmlns:a16="http://schemas.microsoft.com/office/drawing/2014/main" id="{3C7DB876-B561-4FD5-8DB9-BACEC750528F}"/>
                    </a:ext>
                  </a:extLst>
                </p:cNvPr>
                <p:cNvSpPr/>
                <p:nvPr/>
              </p:nvSpPr>
              <p:spPr>
                <a:xfrm>
                  <a:off x="6864079" y="314654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44E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7" name="Textfeld 2176">
                  <a:extLst>
                    <a:ext uri="{FF2B5EF4-FFF2-40B4-BE49-F238E27FC236}">
                      <a16:creationId xmlns:a16="http://schemas.microsoft.com/office/drawing/2014/main" id="{FDD6E632-EF27-4566-AFA9-0739C3288C1E}"/>
                    </a:ext>
                  </a:extLst>
                </p:cNvPr>
                <p:cNvSpPr txBox="1"/>
                <p:nvPr/>
              </p:nvSpPr>
              <p:spPr>
                <a:xfrm>
                  <a:off x="7193391" y="3055738"/>
                  <a:ext cx="2820923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Zoologisches Institut/Museum/Sammlung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4637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AB423AE-685B-4B85-A40D-CDC491ED0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855455" y="2143372"/>
            <a:ext cx="10481087" cy="3924000"/>
          </a:xfrm>
          <a:prstGeom prst="rect">
            <a:avLst/>
          </a:prstGeom>
        </p:spPr>
      </p:pic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7A0FA872-5DC6-4E00-B61C-1662D17F3D31}"/>
              </a:ext>
            </a:extLst>
          </p:cNvPr>
          <p:cNvSpPr txBox="1">
            <a:spLocks/>
          </p:cNvSpPr>
          <p:nvPr/>
        </p:nvSpPr>
        <p:spPr>
          <a:xfrm>
            <a:off x="855455" y="6109619"/>
            <a:ext cx="8000819" cy="3200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Chronik der Friedrich-Wilhelms-Universität zu Berlin, Vol. 4 (1891), p. 125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4179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02A49E-B338-41B3-B228-CF365026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51" y="2135835"/>
            <a:ext cx="11398898" cy="3922964"/>
          </a:xfrm>
          <a:prstGeom prst="rect">
            <a:avLst/>
          </a:prstGeom>
        </p:spPr>
      </p:pic>
      <p:sp>
        <p:nvSpPr>
          <p:cNvPr id="6" name="Textplatzhalter 4">
            <a:extLst>
              <a:ext uri="{FF2B5EF4-FFF2-40B4-BE49-F238E27FC236}">
                <a16:creationId xmlns:a16="http://schemas.microsoft.com/office/drawing/2014/main" id="{956E6897-2F7B-4FB6-826C-2D759A88A79D}"/>
              </a:ext>
            </a:extLst>
          </p:cNvPr>
          <p:cNvSpPr txBox="1">
            <a:spLocks/>
          </p:cNvSpPr>
          <p:nvPr/>
        </p:nvSpPr>
        <p:spPr>
          <a:xfrm>
            <a:off x="855455" y="6109619"/>
            <a:ext cx="8000819" cy="3200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Chronik der Friedrich-Wilhelms-Universität zu Berlin, Vol. 4 (1891), p. 125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91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III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02A49E-B338-41B3-B228-CF365026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51" y="2135835"/>
            <a:ext cx="11398898" cy="3922964"/>
          </a:xfrm>
          <a:prstGeom prst="rect">
            <a:avLst/>
          </a:prstGeom>
        </p:spPr>
      </p:pic>
      <p:sp>
        <p:nvSpPr>
          <p:cNvPr id="6" name="Textplatzhalter 4">
            <a:extLst>
              <a:ext uri="{FF2B5EF4-FFF2-40B4-BE49-F238E27FC236}">
                <a16:creationId xmlns:a16="http://schemas.microsoft.com/office/drawing/2014/main" id="{956E6897-2F7B-4FB6-826C-2D759A88A79D}"/>
              </a:ext>
            </a:extLst>
          </p:cNvPr>
          <p:cNvSpPr txBox="1">
            <a:spLocks/>
          </p:cNvSpPr>
          <p:nvPr/>
        </p:nvSpPr>
        <p:spPr>
          <a:xfrm>
            <a:off x="855455" y="6109619"/>
            <a:ext cx="8000819" cy="3200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Chronik der Friedrich-Wilhelms-Universität zu Berlin, Vol. 4 (1891), p. 125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889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19" y="2690680"/>
            <a:ext cx="2577406" cy="1476637"/>
          </a:xfrm>
        </p:spPr>
        <p:txBody>
          <a:bodyPr>
            <a:noAutofit/>
          </a:bodyPr>
          <a:lstStyle/>
          <a:p>
            <a:r>
              <a:rPr lang="en-US" sz="3200" dirty="0"/>
              <a:t>Modeling semantic Information IV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A73028-2A20-4AB7-A8B7-31BCEE0B5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096419" y="633646"/>
            <a:ext cx="9001726" cy="559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58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Inflow and outflow of objects in the collections</a:t>
            </a:r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15C7AF-FBF7-4F03-B230-4F7529702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679508"/>
            <a:ext cx="7730600" cy="250633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23 (1909), S. 184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2" name="Inhaltsplatzhalter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42515931-8C39-4658-89ED-91B9C1250C54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912294" y="3508885"/>
            <a:ext cx="6775280" cy="2862794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186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9B32E5-942E-4C4C-A454-7092390A51A0}"/>
              </a:ext>
            </a:extLst>
          </p:cNvPr>
          <p:cNvSpPr/>
          <p:nvPr/>
        </p:nvSpPr>
        <p:spPr>
          <a:xfrm>
            <a:off x="6400801" y="925710"/>
            <a:ext cx="1535184" cy="30747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998D997-0386-4F50-9FD8-A567E5E9866D}"/>
              </a:ext>
            </a:extLst>
          </p:cNvPr>
          <p:cNvSpPr/>
          <p:nvPr/>
        </p:nvSpPr>
        <p:spPr>
          <a:xfrm>
            <a:off x="8464492" y="4739780"/>
            <a:ext cx="855677" cy="32678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022527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Benutzerdefiniert 1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A0BB2D"/>
      </a:accent1>
      <a:accent2>
        <a:srgbClr val="F81B02"/>
      </a:accent2>
      <a:accent3>
        <a:srgbClr val="FC7715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Source Serif Pro">
      <a:majorFont>
        <a:latin typeface="Source Serif Pro SemiBold"/>
        <a:ea typeface=""/>
        <a:cs typeface=""/>
      </a:majorFont>
      <a:minorFont>
        <a:latin typeface="Source Serif Pro"/>
        <a:ea typeface=""/>
        <a:cs typeface="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0</TotalTime>
  <Words>1594</Words>
  <Application>Microsoft Office PowerPoint</Application>
  <PresentationFormat>Breitbild</PresentationFormat>
  <Paragraphs>368</Paragraphs>
  <Slides>31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6" baseType="lpstr">
      <vt:lpstr>Source Serif Pro SemiBold</vt:lpstr>
      <vt:lpstr>Source Sans Pro</vt:lpstr>
      <vt:lpstr>Source Serif Pro</vt:lpstr>
      <vt:lpstr>Wingdings</vt:lpstr>
      <vt:lpstr>Atlas</vt:lpstr>
      <vt:lpstr>Provenance research under the spotlight</vt:lpstr>
      <vt:lpstr>PowerPoint-Präsentation</vt:lpstr>
      <vt:lpstr>Annual Reports 1887–1915 and 1928–1938</vt:lpstr>
      <vt:lpstr>Naturkundemuseum in the Chronicles</vt:lpstr>
      <vt:lpstr>Modeling semantic Information I</vt:lpstr>
      <vt:lpstr>Modeling semantic Information II</vt:lpstr>
      <vt:lpstr>Modeling semantic Information III</vt:lpstr>
      <vt:lpstr>Modeling semantic Information IV</vt:lpstr>
      <vt:lpstr>Inflow and outflow of objects in the collections</vt:lpstr>
      <vt:lpstr>Acquisitions of publications in the library</vt:lpstr>
      <vt:lpstr>Acquisitions of instruments</vt:lpstr>
      <vt:lpstr>Publications</vt:lpstr>
      <vt:lpstr>Development of the museum infrastructure, spatial arrangements, scientific evaluation and curation</vt:lpstr>
      <vt:lpstr>Lectures</vt:lpstr>
      <vt:lpstr>Organisational structure, Personnel changes</vt:lpstr>
      <vt:lpstr>Use of space</vt:lpstr>
      <vt:lpstr>Public Sphere</vt:lpstr>
      <vt:lpstr>Words per topic</vt:lpstr>
      <vt:lpstr>Data model requirements</vt:lpstr>
      <vt:lpstr>Knowledge graph</vt:lpstr>
      <vt:lpstr>CIDOC CRM</vt:lpstr>
      <vt:lpstr>CIDOC CRM in our project</vt:lpstr>
      <vt:lpstr>CIDOC CRM 7.1.1 Hierarchy I</vt:lpstr>
      <vt:lpstr>CIDOC CRM 7.1.1 Hierarchy II</vt:lpstr>
      <vt:lpstr>Virtual Entities</vt:lpstr>
      <vt:lpstr>Status</vt:lpstr>
      <vt:lpstr>Datenmodellierung mit CIDOC CRM</vt:lpstr>
      <vt:lpstr>Product</vt:lpstr>
      <vt:lpstr>On demand rendering of semantic subgraphs</vt:lpstr>
      <vt:lpstr>Prototype of Website</vt:lpstr>
      <vt:lpstr>Integrate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Aron Marquart</dc:creator>
  <cp:lastModifiedBy>Aron Marquart</cp:lastModifiedBy>
  <cp:revision>107</cp:revision>
  <dcterms:created xsi:type="dcterms:W3CDTF">2021-12-12T13:13:26Z</dcterms:created>
  <dcterms:modified xsi:type="dcterms:W3CDTF">2022-03-21T13:56:29Z</dcterms:modified>
</cp:coreProperties>
</file>